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4"/>
  </p:sldMasterIdLst>
  <p:notesMasterIdLst>
    <p:notesMasterId r:id="rId17"/>
  </p:notesMasterIdLst>
  <p:sldIdLst>
    <p:sldId id="288" r:id="rId5"/>
    <p:sldId id="259" r:id="rId6"/>
    <p:sldId id="390" r:id="rId7"/>
    <p:sldId id="663" r:id="rId8"/>
    <p:sldId id="378" r:id="rId9"/>
    <p:sldId id="516" r:id="rId10"/>
    <p:sldId id="307" r:id="rId11"/>
    <p:sldId id="391" r:id="rId12"/>
    <p:sldId id="664" r:id="rId13"/>
    <p:sldId id="356" r:id="rId14"/>
    <p:sldId id="665" r:id="rId15"/>
    <p:sldId id="666" r:id="rId16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6E11C749-F572-468E-9051-47BCAE5C04E1}">
          <p14:sldIdLst>
            <p14:sldId id="288"/>
            <p14:sldId id="259"/>
            <p14:sldId id="390"/>
            <p14:sldId id="663"/>
            <p14:sldId id="378"/>
            <p14:sldId id="516"/>
            <p14:sldId id="307"/>
            <p14:sldId id="391"/>
            <p14:sldId id="664"/>
            <p14:sldId id="356"/>
            <p14:sldId id="665"/>
            <p14:sldId id="666"/>
          </p14:sldIdLst>
        </p14:section>
      </p14:sectionLst>
    </p:ext>
    <p:ext uri="{EFAFB233-063F-42B5-8137-9DF3F51BA10A}">
      <p15:sldGuideLst xmlns:p15="http://schemas.microsoft.com/office/powerpoint/2012/main">
        <p15:guide id="1" pos="11102" userDrawn="1">
          <p15:clr>
            <a:srgbClr val="A4A3A4"/>
          </p15:clr>
        </p15:guide>
        <p15:guide id="3" orient="horz" pos="5832" userDrawn="1">
          <p15:clr>
            <a:srgbClr val="A4A3A4"/>
          </p15:clr>
        </p15:guide>
        <p15:guide id="4" orient="horz" pos="654" userDrawn="1">
          <p15:clr>
            <a:srgbClr val="A4A3A4"/>
          </p15:clr>
        </p15:guide>
        <p15:guide id="5" pos="4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BF5F"/>
    <a:srgbClr val="3BAC52"/>
    <a:srgbClr val="00E29C"/>
    <a:srgbClr val="595959"/>
    <a:srgbClr val="000000"/>
    <a:srgbClr val="080808"/>
    <a:srgbClr val="7F7F7F"/>
    <a:srgbClr val="A5A5A5"/>
    <a:srgbClr val="BFBFBF"/>
    <a:srgbClr val="90E9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Estilo medio 1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E3FDE45-AF77-4B5C-9715-49D594BDF05E}" styleName="Estilo claro 1 - Acento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Estilo claro 1 - Acento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1EBBBCC-DAD2-459C-BE2E-F6DE35CF9A28}" styleName="Estilo oscuro 2 - Énfasis 3/Énfasis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735" autoAdjust="0"/>
  </p:normalViewPr>
  <p:slideViewPr>
    <p:cSldViewPr snapToGrid="0">
      <p:cViewPr varScale="1">
        <p:scale>
          <a:sx n="59" d="100"/>
          <a:sy n="59" d="100"/>
        </p:scale>
        <p:origin x="466" y="62"/>
      </p:cViewPr>
      <p:guideLst>
        <p:guide pos="11102"/>
        <p:guide orient="horz" pos="5832"/>
        <p:guide orient="horz" pos="654"/>
        <p:guide pos="45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an Camelo Sanchez" userId="3d51ef0976cc171c" providerId="LiveId" clId="{5BC551CF-2715-406B-B3C3-2830D65AEA5F}"/>
    <pc:docChg chg="undo redo custSel addSld delSld modSld sldOrd modSection">
      <pc:chgData name="Fabian Camelo Sanchez" userId="3d51ef0976cc171c" providerId="LiveId" clId="{5BC551CF-2715-406B-B3C3-2830D65AEA5F}" dt="2025-05-10T01:36:49.936" v="3197" actId="20577"/>
      <pc:docMkLst>
        <pc:docMk/>
      </pc:docMkLst>
      <pc:sldChg chg="modSp mod">
        <pc:chgData name="Fabian Camelo Sanchez" userId="3d51ef0976cc171c" providerId="LiveId" clId="{5BC551CF-2715-406B-B3C3-2830D65AEA5F}" dt="2025-05-10T01:36:08.783" v="3195" actId="20577"/>
        <pc:sldMkLst>
          <pc:docMk/>
          <pc:sldMk cId="2213106015" sldId="259"/>
        </pc:sldMkLst>
        <pc:spChg chg="mod">
          <ac:chgData name="Fabian Camelo Sanchez" userId="3d51ef0976cc171c" providerId="LiveId" clId="{5BC551CF-2715-406B-B3C3-2830D65AEA5F}" dt="2025-05-10T01:36:08.783" v="3195" actId="20577"/>
          <ac:spMkLst>
            <pc:docMk/>
            <pc:sldMk cId="2213106015" sldId="259"/>
            <ac:spMk id="22" creationId="{82DCF530-69B0-86E3-4D13-89B6795FD821}"/>
          </ac:spMkLst>
        </pc:spChg>
        <pc:picChg chg="mod">
          <ac:chgData name="Fabian Camelo Sanchez" userId="3d51ef0976cc171c" providerId="LiveId" clId="{5BC551CF-2715-406B-B3C3-2830D65AEA5F}" dt="2025-05-10T01:36:02.482" v="3182" actId="1076"/>
          <ac:picMkLst>
            <pc:docMk/>
            <pc:sldMk cId="2213106015" sldId="259"/>
            <ac:picMk id="33" creationId="{EFF16B10-E737-B09A-BA63-714FE38BCB2D}"/>
          </ac:picMkLst>
        </pc:picChg>
      </pc:sldChg>
      <pc:sldChg chg="modSp mod">
        <pc:chgData name="Fabian Camelo Sanchez" userId="3d51ef0976cc171c" providerId="LiveId" clId="{5BC551CF-2715-406B-B3C3-2830D65AEA5F}" dt="2025-05-10T01:36:49.936" v="3197" actId="20577"/>
        <pc:sldMkLst>
          <pc:docMk/>
          <pc:sldMk cId="2144108917" sldId="288"/>
        </pc:sldMkLst>
        <pc:spChg chg="mod">
          <ac:chgData name="Fabian Camelo Sanchez" userId="3d51ef0976cc171c" providerId="LiveId" clId="{5BC551CF-2715-406B-B3C3-2830D65AEA5F}" dt="2025-05-10T01:36:49.936" v="3197" actId="20577"/>
          <ac:spMkLst>
            <pc:docMk/>
            <pc:sldMk cId="2144108917" sldId="288"/>
            <ac:spMk id="47" creationId="{8AAE31B9-7487-13E4-9E1C-BFD44F610193}"/>
          </ac:spMkLst>
        </pc:spChg>
      </pc:sldChg>
      <pc:sldChg chg="modSp mod">
        <pc:chgData name="Fabian Camelo Sanchez" userId="3d51ef0976cc171c" providerId="LiveId" clId="{5BC551CF-2715-406B-B3C3-2830D65AEA5F}" dt="2025-05-08T16:59:17.861" v="31" actId="20577"/>
        <pc:sldMkLst>
          <pc:docMk/>
          <pc:sldMk cId="1789009549" sldId="307"/>
        </pc:sldMkLst>
        <pc:graphicFrameChg chg="modGraphic">
          <ac:chgData name="Fabian Camelo Sanchez" userId="3d51ef0976cc171c" providerId="LiveId" clId="{5BC551CF-2715-406B-B3C3-2830D65AEA5F}" dt="2025-05-08T16:59:17.861" v="31" actId="20577"/>
          <ac:graphicFrameMkLst>
            <pc:docMk/>
            <pc:sldMk cId="1789009549" sldId="307"/>
            <ac:graphicFrameMk id="82" creationId="{ACF00CF6-EEAA-447B-B374-DA1D3E8DA043}"/>
          </ac:graphicFrameMkLst>
        </pc:graphicFrameChg>
      </pc:sldChg>
      <pc:sldChg chg="addSp delSp modSp mod">
        <pc:chgData name="Fabian Camelo Sanchez" userId="3d51ef0976cc171c" providerId="LiveId" clId="{5BC551CF-2715-406B-B3C3-2830D65AEA5F}" dt="2025-05-10T01:06:07.378" v="1994" actId="14100"/>
        <pc:sldMkLst>
          <pc:docMk/>
          <pc:sldMk cId="3845580649" sldId="356"/>
        </pc:sldMkLst>
        <pc:spChg chg="add del">
          <ac:chgData name="Fabian Camelo Sanchez" userId="3d51ef0976cc171c" providerId="LiveId" clId="{5BC551CF-2715-406B-B3C3-2830D65AEA5F}" dt="2025-05-10T00:24:30.815" v="38" actId="22"/>
          <ac:spMkLst>
            <pc:docMk/>
            <pc:sldMk cId="3845580649" sldId="356"/>
            <ac:spMk id="41" creationId="{6ADE030D-B7FE-4267-B2E8-F4D71BE6DF29}"/>
          </ac:spMkLst>
        </pc:spChg>
        <pc:spChg chg="mod">
          <ac:chgData name="Fabian Camelo Sanchez" userId="3d51ef0976cc171c" providerId="LiveId" clId="{5BC551CF-2715-406B-B3C3-2830D65AEA5F}" dt="2025-05-10T00:34:15.499" v="588" actId="207"/>
          <ac:spMkLst>
            <pc:docMk/>
            <pc:sldMk cId="3845580649" sldId="356"/>
            <ac:spMk id="48" creationId="{B937F12E-7E56-4B2A-AD23-29E6A1F11630}"/>
          </ac:spMkLst>
        </pc:spChg>
        <pc:spChg chg="mod">
          <ac:chgData name="Fabian Camelo Sanchez" userId="3d51ef0976cc171c" providerId="LiveId" clId="{5BC551CF-2715-406B-B3C3-2830D65AEA5F}" dt="2025-05-10T00:45:16.141" v="1073" actId="255"/>
          <ac:spMkLst>
            <pc:docMk/>
            <pc:sldMk cId="3845580649" sldId="356"/>
            <ac:spMk id="53" creationId="{DD1ACC6A-744B-4622-910D-3F465ABD2F39}"/>
          </ac:spMkLst>
        </pc:spChg>
        <pc:spChg chg="mod">
          <ac:chgData name="Fabian Camelo Sanchez" userId="3d51ef0976cc171c" providerId="LiveId" clId="{5BC551CF-2715-406B-B3C3-2830D65AEA5F}" dt="2025-05-10T00:45:16.141" v="1073" actId="255"/>
          <ac:spMkLst>
            <pc:docMk/>
            <pc:sldMk cId="3845580649" sldId="356"/>
            <ac:spMk id="54" creationId="{E7FFD5BE-26DF-4BD4-96FF-4B1E4AE10016}"/>
          </ac:spMkLst>
        </pc:spChg>
        <pc:spChg chg="mod">
          <ac:chgData name="Fabian Camelo Sanchez" userId="3d51ef0976cc171c" providerId="LiveId" clId="{5BC551CF-2715-406B-B3C3-2830D65AEA5F}" dt="2025-05-10T00:42:49.466" v="1067" actId="255"/>
          <ac:spMkLst>
            <pc:docMk/>
            <pc:sldMk cId="3845580649" sldId="356"/>
            <ac:spMk id="59" creationId="{C048D782-F52F-445F-8009-335F5A23D2E3}"/>
          </ac:spMkLst>
        </pc:spChg>
        <pc:spChg chg="mod">
          <ac:chgData name="Fabian Camelo Sanchez" userId="3d51ef0976cc171c" providerId="LiveId" clId="{5BC551CF-2715-406B-B3C3-2830D65AEA5F}" dt="2025-05-10T00:42:57.709" v="1069" actId="14100"/>
          <ac:spMkLst>
            <pc:docMk/>
            <pc:sldMk cId="3845580649" sldId="356"/>
            <ac:spMk id="60" creationId="{34F93C92-5885-4F52-94B6-ADCE38D57345}"/>
          </ac:spMkLst>
        </pc:spChg>
        <pc:spChg chg="mod">
          <ac:chgData name="Fabian Camelo Sanchez" userId="3d51ef0976cc171c" providerId="LiveId" clId="{5BC551CF-2715-406B-B3C3-2830D65AEA5F}" dt="2025-05-10T00:28:30.512" v="266" actId="14100"/>
          <ac:spMkLst>
            <pc:docMk/>
            <pc:sldMk cId="3845580649" sldId="356"/>
            <ac:spMk id="72" creationId="{7285E21E-564F-4AC7-91B7-1B16F200E2BF}"/>
          </ac:spMkLst>
        </pc:spChg>
        <pc:spChg chg="mod">
          <ac:chgData name="Fabian Camelo Sanchez" userId="3d51ef0976cc171c" providerId="LiveId" clId="{5BC551CF-2715-406B-B3C3-2830D65AEA5F}" dt="2025-05-10T00:29:17.416" v="351" actId="255"/>
          <ac:spMkLst>
            <pc:docMk/>
            <pc:sldMk cId="3845580649" sldId="356"/>
            <ac:spMk id="73" creationId="{26F0CB5A-7AF9-4377-92C7-03181DAFC39C}"/>
          </ac:spMkLst>
        </pc:spChg>
        <pc:spChg chg="mod">
          <ac:chgData name="Fabian Camelo Sanchez" userId="3d51ef0976cc171c" providerId="LiveId" clId="{5BC551CF-2715-406B-B3C3-2830D65AEA5F}" dt="2025-05-10T00:38:08.054" v="769" actId="255"/>
          <ac:spMkLst>
            <pc:docMk/>
            <pc:sldMk cId="3845580649" sldId="356"/>
            <ac:spMk id="75" creationId="{C92FCD87-F722-4EED-8FFD-0164C0082427}"/>
          </ac:spMkLst>
        </pc:spChg>
        <pc:spChg chg="mod">
          <ac:chgData name="Fabian Camelo Sanchez" userId="3d51ef0976cc171c" providerId="LiveId" clId="{5BC551CF-2715-406B-B3C3-2830D65AEA5F}" dt="2025-05-10T00:38:08.054" v="769" actId="255"/>
          <ac:spMkLst>
            <pc:docMk/>
            <pc:sldMk cId="3845580649" sldId="356"/>
            <ac:spMk id="76" creationId="{7796B612-58FA-4FA6-AA96-16530C0ECB67}"/>
          </ac:spMkLst>
        </pc:spChg>
        <pc:spChg chg="mod">
          <ac:chgData name="Fabian Camelo Sanchez" userId="3d51ef0976cc171c" providerId="LiveId" clId="{5BC551CF-2715-406B-B3C3-2830D65AEA5F}" dt="2025-05-10T00:38:11.174" v="770"/>
          <ac:spMkLst>
            <pc:docMk/>
            <pc:sldMk cId="3845580649" sldId="356"/>
            <ac:spMk id="78" creationId="{54B7B40C-8443-4D9C-BF0D-6B43245034FF}"/>
          </ac:spMkLst>
        </pc:spChg>
        <pc:spChg chg="mod">
          <ac:chgData name="Fabian Camelo Sanchez" userId="3d51ef0976cc171c" providerId="LiveId" clId="{5BC551CF-2715-406B-B3C3-2830D65AEA5F}" dt="2025-05-10T00:39:41.904" v="895" actId="20577"/>
          <ac:spMkLst>
            <pc:docMk/>
            <pc:sldMk cId="3845580649" sldId="356"/>
            <ac:spMk id="79" creationId="{658C48B4-4F76-4771-93B4-377E057D676A}"/>
          </ac:spMkLst>
        </pc:spChg>
        <pc:spChg chg="mod">
          <ac:chgData name="Fabian Camelo Sanchez" userId="3d51ef0976cc171c" providerId="LiveId" clId="{5BC551CF-2715-406B-B3C3-2830D65AEA5F}" dt="2025-05-10T00:38:22.060" v="774"/>
          <ac:spMkLst>
            <pc:docMk/>
            <pc:sldMk cId="3845580649" sldId="356"/>
            <ac:spMk id="81" creationId="{533D9042-CD03-4857-A505-EFC05D2B7256}"/>
          </ac:spMkLst>
        </pc:spChg>
        <pc:spChg chg="mod">
          <ac:chgData name="Fabian Camelo Sanchez" userId="3d51ef0976cc171c" providerId="LiveId" clId="{5BC551CF-2715-406B-B3C3-2830D65AEA5F}" dt="2025-05-10T00:38:22.060" v="774"/>
          <ac:spMkLst>
            <pc:docMk/>
            <pc:sldMk cId="3845580649" sldId="356"/>
            <ac:spMk id="82" creationId="{6DC1AAA0-6422-460A-8093-5361D35EB531}"/>
          </ac:spMkLst>
        </pc:spChg>
        <pc:spChg chg="mod">
          <ac:chgData name="Fabian Camelo Sanchez" userId="3d51ef0976cc171c" providerId="LiveId" clId="{5BC551CF-2715-406B-B3C3-2830D65AEA5F}" dt="2025-05-10T00:40:47.139" v="902"/>
          <ac:spMkLst>
            <pc:docMk/>
            <pc:sldMk cId="3845580649" sldId="356"/>
            <ac:spMk id="84" creationId="{1DFB9CA7-4267-473D-895F-E3A9C259F4F2}"/>
          </ac:spMkLst>
        </pc:spChg>
        <pc:spChg chg="mod">
          <ac:chgData name="Fabian Camelo Sanchez" userId="3d51ef0976cc171c" providerId="LiveId" clId="{5BC551CF-2715-406B-B3C3-2830D65AEA5F}" dt="2025-05-10T00:41:50.588" v="1057" actId="20577"/>
          <ac:spMkLst>
            <pc:docMk/>
            <pc:sldMk cId="3845580649" sldId="356"/>
            <ac:spMk id="85" creationId="{FD1E6CFC-16CA-461F-B7B9-10D48CD51A89}"/>
          </ac:spMkLst>
        </pc:spChg>
        <pc:spChg chg="mod">
          <ac:chgData name="Fabian Camelo Sanchez" userId="3d51ef0976cc171c" providerId="LiveId" clId="{5BC551CF-2715-406B-B3C3-2830D65AEA5F}" dt="2025-05-10T00:42:21.316" v="1062"/>
          <ac:spMkLst>
            <pc:docMk/>
            <pc:sldMk cId="3845580649" sldId="356"/>
            <ac:spMk id="87" creationId="{7C1897C4-5266-4752-9AF7-16FFA5C60709}"/>
          </ac:spMkLst>
        </pc:spChg>
        <pc:spChg chg="mod">
          <ac:chgData name="Fabian Camelo Sanchez" userId="3d51ef0976cc171c" providerId="LiveId" clId="{5BC551CF-2715-406B-B3C3-2830D65AEA5F}" dt="2025-05-10T00:51:28.017" v="1367" actId="20577"/>
          <ac:spMkLst>
            <pc:docMk/>
            <pc:sldMk cId="3845580649" sldId="356"/>
            <ac:spMk id="88" creationId="{09E2A40E-960B-40F1-95C4-F1FC838C6A21}"/>
          </ac:spMkLst>
        </pc:spChg>
        <pc:spChg chg="mod">
          <ac:chgData name="Fabian Camelo Sanchez" userId="3d51ef0976cc171c" providerId="LiveId" clId="{5BC551CF-2715-406B-B3C3-2830D65AEA5F}" dt="2025-05-10T00:54:05.883" v="1399"/>
          <ac:spMkLst>
            <pc:docMk/>
            <pc:sldMk cId="3845580649" sldId="356"/>
            <ac:spMk id="90" creationId="{BFC6C9B4-029C-48E9-A36A-CAE3DE3AE122}"/>
          </ac:spMkLst>
        </pc:spChg>
        <pc:spChg chg="mod">
          <ac:chgData name="Fabian Camelo Sanchez" userId="3d51ef0976cc171c" providerId="LiveId" clId="{5BC551CF-2715-406B-B3C3-2830D65AEA5F}" dt="2025-05-10T01:04:34.754" v="1982" actId="14100"/>
          <ac:spMkLst>
            <pc:docMk/>
            <pc:sldMk cId="3845580649" sldId="356"/>
            <ac:spMk id="91" creationId="{78DB81F4-B926-450F-BACD-806EDC9EA1D1}"/>
          </ac:spMkLst>
        </pc:spChg>
        <pc:spChg chg="mod">
          <ac:chgData name="Fabian Camelo Sanchez" userId="3d51ef0976cc171c" providerId="LiveId" clId="{5BC551CF-2715-406B-B3C3-2830D65AEA5F}" dt="2025-05-10T01:04:13.606" v="1976" actId="14100"/>
          <ac:spMkLst>
            <pc:docMk/>
            <pc:sldMk cId="3845580649" sldId="356"/>
            <ac:spMk id="93" creationId="{0552CFAC-97DF-4CD3-B80B-8BAEC981A333}"/>
          </ac:spMkLst>
        </pc:spChg>
        <pc:spChg chg="mod">
          <ac:chgData name="Fabian Camelo Sanchez" userId="3d51ef0976cc171c" providerId="LiveId" clId="{5BC551CF-2715-406B-B3C3-2830D65AEA5F}" dt="2025-05-10T01:04:42.163" v="1984" actId="14100"/>
          <ac:spMkLst>
            <pc:docMk/>
            <pc:sldMk cId="3845580649" sldId="356"/>
            <ac:spMk id="94" creationId="{9D0662FA-24FC-473F-B814-14FB8B3C1E3C}"/>
          </ac:spMkLst>
        </pc:spChg>
        <pc:grpChg chg="mod">
          <ac:chgData name="Fabian Camelo Sanchez" userId="3d51ef0976cc171c" providerId="LiveId" clId="{5BC551CF-2715-406B-B3C3-2830D65AEA5F}" dt="2025-05-10T01:05:58.648" v="1992" actId="1076"/>
          <ac:grpSpMkLst>
            <pc:docMk/>
            <pc:sldMk cId="3845580649" sldId="356"/>
            <ac:grpSpMk id="42" creationId="{AB2EADB0-9E32-44E4-A868-DDFFCD714D37}"/>
          </ac:grpSpMkLst>
        </pc:grpChg>
        <pc:grpChg chg="add del mod">
          <ac:chgData name="Fabian Camelo Sanchez" userId="3d51ef0976cc171c" providerId="LiveId" clId="{5BC551CF-2715-406B-B3C3-2830D65AEA5F}" dt="2025-05-10T00:35:24.089" v="677" actId="478"/>
          <ac:grpSpMkLst>
            <pc:docMk/>
            <pc:sldMk cId="3845580649" sldId="356"/>
            <ac:grpSpMk id="46" creationId="{B3B9B415-7BB7-4859-8AA1-4E2E600D8E59}"/>
          </ac:grpSpMkLst>
        </pc:grpChg>
        <pc:grpChg chg="mod">
          <ac:chgData name="Fabian Camelo Sanchez" userId="3d51ef0976cc171c" providerId="LiveId" clId="{5BC551CF-2715-406B-B3C3-2830D65AEA5F}" dt="2025-05-10T01:05:31.625" v="1989" actId="1076"/>
          <ac:grpSpMkLst>
            <pc:docMk/>
            <pc:sldMk cId="3845580649" sldId="356"/>
            <ac:grpSpMk id="49" creationId="{D65316D6-B3CB-4044-8FE0-B048EFFBFFB6}"/>
          </ac:grpSpMkLst>
        </pc:grpChg>
        <pc:grpChg chg="mod">
          <ac:chgData name="Fabian Camelo Sanchez" userId="3d51ef0976cc171c" providerId="LiveId" clId="{5BC551CF-2715-406B-B3C3-2830D65AEA5F}" dt="2025-05-10T01:05:58.648" v="1992" actId="1076"/>
          <ac:grpSpMkLst>
            <pc:docMk/>
            <pc:sldMk cId="3845580649" sldId="356"/>
            <ac:grpSpMk id="52" creationId="{B48967E9-3DE1-4B73-974D-D87B55488D95}"/>
          </ac:grpSpMkLst>
        </pc:grpChg>
        <pc:grpChg chg="mod">
          <ac:chgData name="Fabian Camelo Sanchez" userId="3d51ef0976cc171c" providerId="LiveId" clId="{5BC551CF-2715-406B-B3C3-2830D65AEA5F}" dt="2025-05-10T01:05:58.648" v="1992" actId="1076"/>
          <ac:grpSpMkLst>
            <pc:docMk/>
            <pc:sldMk cId="3845580649" sldId="356"/>
            <ac:grpSpMk id="55" creationId="{7B1D22C9-3FF2-4FE4-92F6-FC61DE0A68A6}"/>
          </ac:grpSpMkLst>
        </pc:grpChg>
        <pc:grpChg chg="mod">
          <ac:chgData name="Fabian Camelo Sanchez" userId="3d51ef0976cc171c" providerId="LiveId" clId="{5BC551CF-2715-406B-B3C3-2830D65AEA5F}" dt="2025-05-10T01:05:58.648" v="1992" actId="1076"/>
          <ac:grpSpMkLst>
            <pc:docMk/>
            <pc:sldMk cId="3845580649" sldId="356"/>
            <ac:grpSpMk id="58" creationId="{5DC0CF6D-CFE0-41AB-8409-5265F2F59361}"/>
          </ac:grpSpMkLst>
        </pc:grpChg>
        <pc:grpChg chg="del">
          <ac:chgData name="Fabian Camelo Sanchez" userId="3d51ef0976cc171c" providerId="LiveId" clId="{5BC551CF-2715-406B-B3C3-2830D65AEA5F}" dt="2025-05-10T00:24:50.274" v="53" actId="478"/>
          <ac:grpSpMkLst>
            <pc:docMk/>
            <pc:sldMk cId="3845580649" sldId="356"/>
            <ac:grpSpMk id="61" creationId="{75A24000-B4A4-4F5F-9458-9BF72B21FB39}"/>
          </ac:grpSpMkLst>
        </pc:grpChg>
        <pc:grpChg chg="mod">
          <ac:chgData name="Fabian Camelo Sanchez" userId="3d51ef0976cc171c" providerId="LiveId" clId="{5BC551CF-2715-406B-B3C3-2830D65AEA5F}" dt="2025-05-10T01:05:58.648" v="1992" actId="1076"/>
          <ac:grpSpMkLst>
            <pc:docMk/>
            <pc:sldMk cId="3845580649" sldId="356"/>
            <ac:grpSpMk id="64" creationId="{F4202DE2-FE0C-4E97-AC5B-B718175D5A7E}"/>
          </ac:grpSpMkLst>
        </pc:grpChg>
        <pc:grpChg chg="mod">
          <ac:chgData name="Fabian Camelo Sanchez" userId="3d51ef0976cc171c" providerId="LiveId" clId="{5BC551CF-2715-406B-B3C3-2830D65AEA5F}" dt="2025-05-10T01:01:43.124" v="1941" actId="1076"/>
          <ac:grpSpMkLst>
            <pc:docMk/>
            <pc:sldMk cId="3845580649" sldId="356"/>
            <ac:grpSpMk id="71" creationId="{BFC2D5C8-FA98-40E8-B729-CCDA2972A1CD}"/>
          </ac:grpSpMkLst>
        </pc:grpChg>
        <pc:grpChg chg="mod">
          <ac:chgData name="Fabian Camelo Sanchez" userId="3d51ef0976cc171c" providerId="LiveId" clId="{5BC551CF-2715-406B-B3C3-2830D65AEA5F}" dt="2025-05-10T01:02:14.415" v="1947" actId="1076"/>
          <ac:grpSpMkLst>
            <pc:docMk/>
            <pc:sldMk cId="3845580649" sldId="356"/>
            <ac:grpSpMk id="74" creationId="{6655D90F-3413-4248-A485-9E990B8FBA77}"/>
          </ac:grpSpMkLst>
        </pc:grpChg>
        <pc:grpChg chg="add mod">
          <ac:chgData name="Fabian Camelo Sanchez" userId="3d51ef0976cc171c" providerId="LiveId" clId="{5BC551CF-2715-406B-B3C3-2830D65AEA5F}" dt="2025-05-10T01:01:51.972" v="1942" actId="14100"/>
          <ac:grpSpMkLst>
            <pc:docMk/>
            <pc:sldMk cId="3845580649" sldId="356"/>
            <ac:grpSpMk id="77" creationId="{F38BBA44-27CB-4B76-993A-9303EED3E367}"/>
          </ac:grpSpMkLst>
        </pc:grpChg>
        <pc:grpChg chg="add del mod">
          <ac:chgData name="Fabian Camelo Sanchez" userId="3d51ef0976cc171c" providerId="LiveId" clId="{5BC551CF-2715-406B-B3C3-2830D65AEA5F}" dt="2025-05-10T00:38:23.522" v="775"/>
          <ac:grpSpMkLst>
            <pc:docMk/>
            <pc:sldMk cId="3845580649" sldId="356"/>
            <ac:grpSpMk id="80" creationId="{153AE0B8-BA7F-46F9-81DA-E5030CD9E83B}"/>
          </ac:grpSpMkLst>
        </pc:grpChg>
        <pc:grpChg chg="add mod">
          <ac:chgData name="Fabian Camelo Sanchez" userId="3d51ef0976cc171c" providerId="LiveId" clId="{5BC551CF-2715-406B-B3C3-2830D65AEA5F}" dt="2025-05-10T01:05:58.648" v="1992" actId="1076"/>
          <ac:grpSpMkLst>
            <pc:docMk/>
            <pc:sldMk cId="3845580649" sldId="356"/>
            <ac:grpSpMk id="83" creationId="{32FCF18B-7D42-49F1-9F49-6178D90DDF6B}"/>
          </ac:grpSpMkLst>
        </pc:grpChg>
        <pc:grpChg chg="add del mod">
          <ac:chgData name="Fabian Camelo Sanchez" userId="3d51ef0976cc171c" providerId="LiveId" clId="{5BC551CF-2715-406B-B3C3-2830D65AEA5F}" dt="2025-05-10T00:52:16.963" v="1368" actId="21"/>
          <ac:grpSpMkLst>
            <pc:docMk/>
            <pc:sldMk cId="3845580649" sldId="356"/>
            <ac:grpSpMk id="86" creationId="{F7239C0B-D1B3-48F6-AE8C-2426E1C725AE}"/>
          </ac:grpSpMkLst>
        </pc:grpChg>
        <pc:grpChg chg="add mod">
          <ac:chgData name="Fabian Camelo Sanchez" userId="3d51ef0976cc171c" providerId="LiveId" clId="{5BC551CF-2715-406B-B3C3-2830D65AEA5F}" dt="2025-05-10T01:05:58.648" v="1992" actId="1076"/>
          <ac:grpSpMkLst>
            <pc:docMk/>
            <pc:sldMk cId="3845580649" sldId="356"/>
            <ac:grpSpMk id="89" creationId="{D9E9CE8F-25F8-40AF-B503-800780C8F527}"/>
          </ac:grpSpMkLst>
        </pc:grpChg>
        <pc:grpChg chg="add mod">
          <ac:chgData name="Fabian Camelo Sanchez" userId="3d51ef0976cc171c" providerId="LiveId" clId="{5BC551CF-2715-406B-B3C3-2830D65AEA5F}" dt="2025-05-10T01:05:58.648" v="1992" actId="1076"/>
          <ac:grpSpMkLst>
            <pc:docMk/>
            <pc:sldMk cId="3845580649" sldId="356"/>
            <ac:grpSpMk id="92" creationId="{E8895EC8-CEA7-4C1F-84FD-F511FDFD0180}"/>
          </ac:grpSpMkLst>
        </pc:grpChg>
        <pc:picChg chg="del">
          <ac:chgData name="Fabian Camelo Sanchez" userId="3d51ef0976cc171c" providerId="LiveId" clId="{5BC551CF-2715-406B-B3C3-2830D65AEA5F}" dt="2025-05-10T01:00:40.102" v="1935" actId="478"/>
          <ac:picMkLst>
            <pc:docMk/>
            <pc:sldMk cId="3845580649" sldId="356"/>
            <ac:picMk id="3" creationId="{BE4C18DB-BA5B-7D7D-800D-86D6CA27833B}"/>
          </ac:picMkLst>
        </pc:picChg>
        <pc:picChg chg="del">
          <ac:chgData name="Fabian Camelo Sanchez" userId="3d51ef0976cc171c" providerId="LiveId" clId="{5BC551CF-2715-406B-B3C3-2830D65AEA5F}" dt="2025-05-10T01:01:06.330" v="1937" actId="478"/>
          <ac:picMkLst>
            <pc:docMk/>
            <pc:sldMk cId="3845580649" sldId="356"/>
            <ac:picMk id="7" creationId="{C01FB0F1-547D-49BA-5043-EE201974BCFE}"/>
          </ac:picMkLst>
        </pc:picChg>
        <pc:cxnChg chg="mod">
          <ac:chgData name="Fabian Camelo Sanchez" userId="3d51ef0976cc171c" providerId="LiveId" clId="{5BC551CF-2715-406B-B3C3-2830D65AEA5F}" dt="2025-05-10T01:05:58.648" v="1992" actId="1076"/>
          <ac:cxnSpMkLst>
            <pc:docMk/>
            <pc:sldMk cId="3845580649" sldId="356"/>
            <ac:cxnSpMk id="45" creationId="{5E4C7633-466F-4AE2-AB83-2D86CDBC7343}"/>
          </ac:cxnSpMkLst>
        </pc:cxnChg>
        <pc:cxnChg chg="mod">
          <ac:chgData name="Fabian Camelo Sanchez" userId="3d51ef0976cc171c" providerId="LiveId" clId="{5BC551CF-2715-406B-B3C3-2830D65AEA5F}" dt="2025-05-10T01:06:03.827" v="1993" actId="14100"/>
          <ac:cxnSpMkLst>
            <pc:docMk/>
            <pc:sldMk cId="3845580649" sldId="356"/>
            <ac:cxnSpMk id="67" creationId="{963CDB1C-3229-41E4-9A0A-9F1EAACBBDCA}"/>
          </ac:cxnSpMkLst>
        </pc:cxnChg>
        <pc:cxnChg chg="mod">
          <ac:chgData name="Fabian Camelo Sanchez" userId="3d51ef0976cc171c" providerId="LiveId" clId="{5BC551CF-2715-406B-B3C3-2830D65AEA5F}" dt="2025-05-10T01:05:58.648" v="1992" actId="1076"/>
          <ac:cxnSpMkLst>
            <pc:docMk/>
            <pc:sldMk cId="3845580649" sldId="356"/>
            <ac:cxnSpMk id="68" creationId="{A01798AD-5074-49AB-ADB4-52D21A12B2CF}"/>
          </ac:cxnSpMkLst>
        </pc:cxnChg>
        <pc:cxnChg chg="mod">
          <ac:chgData name="Fabian Camelo Sanchez" userId="3d51ef0976cc171c" providerId="LiveId" clId="{5BC551CF-2715-406B-B3C3-2830D65AEA5F}" dt="2025-05-10T01:06:07.378" v="1994" actId="14100"/>
          <ac:cxnSpMkLst>
            <pc:docMk/>
            <pc:sldMk cId="3845580649" sldId="356"/>
            <ac:cxnSpMk id="69" creationId="{04D93C06-87B3-46AF-930C-C69C5BB22006}"/>
          </ac:cxnSpMkLst>
        </pc:cxnChg>
        <pc:cxnChg chg="mod">
          <ac:chgData name="Fabian Camelo Sanchez" userId="3d51ef0976cc171c" providerId="LiveId" clId="{5BC551CF-2715-406B-B3C3-2830D65AEA5F}" dt="2025-05-10T01:05:58.648" v="1992" actId="1076"/>
          <ac:cxnSpMkLst>
            <pc:docMk/>
            <pc:sldMk cId="3845580649" sldId="356"/>
            <ac:cxnSpMk id="70" creationId="{3698081E-DBBF-490B-807D-B8E3D10712E7}"/>
          </ac:cxnSpMkLst>
        </pc:cxnChg>
      </pc:sldChg>
      <pc:sldChg chg="addSp delSp modSp del mod ord">
        <pc:chgData name="Fabian Camelo Sanchez" userId="3d51ef0976cc171c" providerId="LiveId" clId="{5BC551CF-2715-406B-B3C3-2830D65AEA5F}" dt="2025-05-10T01:35:46.089" v="3181" actId="47"/>
        <pc:sldMkLst>
          <pc:docMk/>
          <pc:sldMk cId="1868238239" sldId="362"/>
        </pc:sldMkLst>
        <pc:spChg chg="mod">
          <ac:chgData name="Fabian Camelo Sanchez" userId="3d51ef0976cc171c" providerId="LiveId" clId="{5BC551CF-2715-406B-B3C3-2830D65AEA5F}" dt="2025-05-10T01:27:24.614" v="3167" actId="14100"/>
          <ac:spMkLst>
            <pc:docMk/>
            <pc:sldMk cId="1868238239" sldId="362"/>
            <ac:spMk id="10" creationId="{1078E6CB-CB1B-43E7-8F49-4FECBCA878C6}"/>
          </ac:spMkLst>
        </pc:spChg>
        <pc:spChg chg="mod">
          <ac:chgData name="Fabian Camelo Sanchez" userId="3d51ef0976cc171c" providerId="LiveId" clId="{5BC551CF-2715-406B-B3C3-2830D65AEA5F}" dt="2025-05-10T01:27:14.409" v="3164" actId="403"/>
          <ac:spMkLst>
            <pc:docMk/>
            <pc:sldMk cId="1868238239" sldId="362"/>
            <ac:spMk id="12" creationId="{9BD6C6A2-0B27-4B53-BD18-DA093419457E}"/>
          </ac:spMkLst>
        </pc:spChg>
        <pc:grpChg chg="add mod">
          <ac:chgData name="Fabian Camelo Sanchez" userId="3d51ef0976cc171c" providerId="LiveId" clId="{5BC551CF-2715-406B-B3C3-2830D65AEA5F}" dt="2025-05-10T01:27:39.735" v="3168" actId="1076"/>
          <ac:grpSpMkLst>
            <pc:docMk/>
            <pc:sldMk cId="1868238239" sldId="362"/>
            <ac:grpSpMk id="9" creationId="{64CD072F-EFEB-4B30-863B-A0D622CD0FFD}"/>
          </ac:grpSpMkLst>
        </pc:grpChg>
        <pc:grpChg chg="del mod">
          <ac:chgData name="Fabian Camelo Sanchez" userId="3d51ef0976cc171c" providerId="LiveId" clId="{5BC551CF-2715-406B-B3C3-2830D65AEA5F}" dt="2025-05-10T01:27:01.283" v="3160" actId="478"/>
          <ac:grpSpMkLst>
            <pc:docMk/>
            <pc:sldMk cId="1868238239" sldId="362"/>
            <ac:grpSpMk id="17" creationId="{0E9D579F-447F-4D70-BCB4-510EC400BEB7}"/>
          </ac:grpSpMkLst>
        </pc:grpChg>
        <pc:graphicFrameChg chg="mod">
          <ac:chgData name="Fabian Camelo Sanchez" userId="3d51ef0976cc171c" providerId="LiveId" clId="{5BC551CF-2715-406B-B3C3-2830D65AEA5F}" dt="2025-05-10T01:27:08.293" v="3162" actId="1076"/>
          <ac:graphicFrameMkLst>
            <pc:docMk/>
            <pc:sldMk cId="1868238239" sldId="362"/>
            <ac:graphicFrameMk id="16" creationId="{66F9F0FE-919A-4A6D-A8CE-2C5D28AA7082}"/>
          </ac:graphicFrameMkLst>
        </pc:graphicFrameChg>
        <pc:picChg chg="del">
          <ac:chgData name="Fabian Camelo Sanchez" userId="3d51ef0976cc171c" providerId="LiveId" clId="{5BC551CF-2715-406B-B3C3-2830D65AEA5F}" dt="2025-05-10T01:20:06.998" v="2596" actId="478"/>
          <ac:picMkLst>
            <pc:docMk/>
            <pc:sldMk cId="1868238239" sldId="362"/>
            <ac:picMk id="3" creationId="{BE4C18DB-BA5B-7D7D-800D-86D6CA27833B}"/>
          </ac:picMkLst>
        </pc:picChg>
        <pc:picChg chg="del">
          <ac:chgData name="Fabian Camelo Sanchez" userId="3d51ef0976cc171c" providerId="LiveId" clId="{5BC551CF-2715-406B-B3C3-2830D65AEA5F}" dt="2025-05-10T01:20:06.998" v="2596" actId="478"/>
          <ac:picMkLst>
            <pc:docMk/>
            <pc:sldMk cId="1868238239" sldId="362"/>
            <ac:picMk id="7" creationId="{C01FB0F1-547D-49BA-5043-EE201974BCFE}"/>
          </ac:picMkLst>
        </pc:picChg>
        <pc:picChg chg="del">
          <ac:chgData name="Fabian Camelo Sanchez" userId="3d51ef0976cc171c" providerId="LiveId" clId="{5BC551CF-2715-406B-B3C3-2830D65AEA5F}" dt="2025-05-10T01:20:06.998" v="2596" actId="478"/>
          <ac:picMkLst>
            <pc:docMk/>
            <pc:sldMk cId="1868238239" sldId="362"/>
            <ac:picMk id="11" creationId="{3979B55C-7315-4530-3C8B-6E3630D0F284}"/>
          </ac:picMkLst>
        </pc:picChg>
      </pc:sldChg>
      <pc:sldChg chg="modSp mod ord">
        <pc:chgData name="Fabian Camelo Sanchez" userId="3d51ef0976cc171c" providerId="LiveId" clId="{5BC551CF-2715-406B-B3C3-2830D65AEA5F}" dt="2025-05-10T00:53:03.543" v="1389" actId="20577"/>
        <pc:sldMkLst>
          <pc:docMk/>
          <pc:sldMk cId="2137817914" sldId="665"/>
        </pc:sldMkLst>
        <pc:spChg chg="mod">
          <ac:chgData name="Fabian Camelo Sanchez" userId="3d51ef0976cc171c" providerId="LiveId" clId="{5BC551CF-2715-406B-B3C3-2830D65AEA5F}" dt="2025-05-10T00:52:50.574" v="1375" actId="20577"/>
          <ac:spMkLst>
            <pc:docMk/>
            <pc:sldMk cId="2137817914" sldId="665"/>
            <ac:spMk id="34" creationId="{5C11F12F-EC6C-3922-6BF8-222F665E5570}"/>
          </ac:spMkLst>
        </pc:spChg>
        <pc:spChg chg="mod">
          <ac:chgData name="Fabian Camelo Sanchez" userId="3d51ef0976cc171c" providerId="LiveId" clId="{5BC551CF-2715-406B-B3C3-2830D65AEA5F}" dt="2025-05-10T00:53:03.543" v="1389" actId="20577"/>
          <ac:spMkLst>
            <pc:docMk/>
            <pc:sldMk cId="2137817914" sldId="665"/>
            <ac:spMk id="35" creationId="{39CD42AB-F424-3F41-0C01-C8058F769EB0}"/>
          </ac:spMkLst>
        </pc:spChg>
      </pc:sldChg>
      <pc:sldChg chg="addSp delSp modSp add mod">
        <pc:chgData name="Fabian Camelo Sanchez" userId="3d51ef0976cc171c" providerId="LiveId" clId="{5BC551CF-2715-406B-B3C3-2830D65AEA5F}" dt="2025-05-10T01:35:43.026" v="3180" actId="1076"/>
        <pc:sldMkLst>
          <pc:docMk/>
          <pc:sldMk cId="2789302518" sldId="666"/>
        </pc:sldMkLst>
        <pc:grpChg chg="mod">
          <ac:chgData name="Fabian Camelo Sanchez" userId="3d51ef0976cc171c" providerId="LiveId" clId="{5BC551CF-2715-406B-B3C3-2830D65AEA5F}" dt="2025-05-10T01:35:31.356" v="3177" actId="1076"/>
          <ac:grpSpMkLst>
            <pc:docMk/>
            <pc:sldMk cId="2789302518" sldId="666"/>
            <ac:grpSpMk id="9" creationId="{64CD072F-EFEB-4B30-863B-A0D622CD0FFD}"/>
          </ac:grpSpMkLst>
        </pc:grpChg>
        <pc:graphicFrameChg chg="del">
          <ac:chgData name="Fabian Camelo Sanchez" userId="3d51ef0976cc171c" providerId="LiveId" clId="{5BC551CF-2715-406B-B3C3-2830D65AEA5F}" dt="2025-05-10T01:34:37.423" v="3170" actId="478"/>
          <ac:graphicFrameMkLst>
            <pc:docMk/>
            <pc:sldMk cId="2789302518" sldId="666"/>
            <ac:graphicFrameMk id="16" creationId="{66F9F0FE-919A-4A6D-A8CE-2C5D28AA7082}"/>
          </ac:graphicFrameMkLst>
        </pc:graphicFrameChg>
        <pc:picChg chg="add mod">
          <ac:chgData name="Fabian Camelo Sanchez" userId="3d51ef0976cc171c" providerId="LiveId" clId="{5BC551CF-2715-406B-B3C3-2830D65AEA5F}" dt="2025-05-10T01:35:43.026" v="3180" actId="1076"/>
          <ac:picMkLst>
            <pc:docMk/>
            <pc:sldMk cId="2789302518" sldId="666"/>
            <ac:picMk id="1026" creationId="{BBF02613-5572-4E4F-BD10-5E9E371F1D54}"/>
          </ac:picMkLst>
        </pc:picChg>
      </pc:sldChg>
    </pc:docChg>
  </pc:docChgLst>
</pc:chgInfo>
</file>

<file path=ppt/media/hdphoto1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739C08-BB6F-40B1-B251-17BA58D7394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3E1A4-008D-427C-AEF2-397A9837428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86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BC5B25-584F-43A2-ACAB-1EAF704041E1}" type="slidenum">
              <a:rPr kumimoji="0" lang="es-CO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s-CO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0150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C50F6-B920-403B-05B8-BFD8ACE03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2CF85E9C-76E1-B1D7-1BF6-59BBFA7AD7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989B8097-CC9A-9782-D140-D002ECB33C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8F7EBEB-7652-405F-1FFD-CC3EB49B4C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3E1A4-008D-427C-AEF2-397A9837428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620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0EA4B-2FAE-4842-A873-555F5ADB6C54}" type="slidenum">
              <a:rPr lang="es-CO" smtClean="0"/>
              <a:t>6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66510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3E1A4-008D-427C-AEF2-397A9837428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9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3E1A4-008D-427C-AEF2-397A9837428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166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3E1A4-008D-427C-AEF2-397A9837428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51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8720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596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9149891-1493-44AE-AC87-80E54FDB20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12173" y="-193964"/>
            <a:ext cx="7575828" cy="8486715"/>
          </a:xfrm>
          <a:custGeom>
            <a:avLst/>
            <a:gdLst>
              <a:gd name="connsiteX0" fmla="*/ 3937355 w 4018085"/>
              <a:gd name="connsiteY0" fmla="*/ 906 h 5725155"/>
              <a:gd name="connsiteX1" fmla="*/ 4004277 w 4018085"/>
              <a:gd name="connsiteY1" fmla="*/ 19367 h 5725155"/>
              <a:gd name="connsiteX2" fmla="*/ 4018085 w 4018085"/>
              <a:gd name="connsiteY2" fmla="*/ 24218 h 5725155"/>
              <a:gd name="connsiteX3" fmla="*/ 4018085 w 4018085"/>
              <a:gd name="connsiteY3" fmla="*/ 5449349 h 5725155"/>
              <a:gd name="connsiteX4" fmla="*/ 3936725 w 4018085"/>
              <a:gd name="connsiteY4" fmla="*/ 5510557 h 5725155"/>
              <a:gd name="connsiteX5" fmla="*/ 3776987 w 4018085"/>
              <a:gd name="connsiteY5" fmla="*/ 5510557 h 5725155"/>
              <a:gd name="connsiteX6" fmla="*/ 3568728 w 4018085"/>
              <a:gd name="connsiteY6" fmla="*/ 5510557 h 5725155"/>
              <a:gd name="connsiteX7" fmla="*/ 3408618 w 4018085"/>
              <a:gd name="connsiteY7" fmla="*/ 5526230 h 5725155"/>
              <a:gd name="connsiteX8" fmla="*/ 3265301 w 4018085"/>
              <a:gd name="connsiteY8" fmla="*/ 5482564 h 5725155"/>
              <a:gd name="connsiteX9" fmla="*/ 3120492 w 4018085"/>
              <a:gd name="connsiteY9" fmla="*/ 5438522 h 5725155"/>
              <a:gd name="connsiteX10" fmla="*/ 2951796 w 4018085"/>
              <a:gd name="connsiteY10" fmla="*/ 5435537 h 5725155"/>
              <a:gd name="connsiteX11" fmla="*/ 2776008 w 4018085"/>
              <a:gd name="connsiteY11" fmla="*/ 5427700 h 5725155"/>
              <a:gd name="connsiteX12" fmla="*/ 2639412 w 4018085"/>
              <a:gd name="connsiteY12" fmla="*/ 5445987 h 5725155"/>
              <a:gd name="connsiteX13" fmla="*/ 2444965 w 4018085"/>
              <a:gd name="connsiteY13" fmla="*/ 5509436 h 5725155"/>
              <a:gd name="connsiteX14" fmla="*/ 2379275 w 4018085"/>
              <a:gd name="connsiteY14" fmla="*/ 5481071 h 5725155"/>
              <a:gd name="connsiteX15" fmla="*/ 2299408 w 4018085"/>
              <a:gd name="connsiteY15" fmla="*/ 5481071 h 5725155"/>
              <a:gd name="connsiteX16" fmla="*/ 2242306 w 4018085"/>
              <a:gd name="connsiteY16" fmla="*/ 5478830 h 5725155"/>
              <a:gd name="connsiteX17" fmla="*/ 2187442 w 4018085"/>
              <a:gd name="connsiteY17" fmla="*/ 5525482 h 5725155"/>
              <a:gd name="connsiteX18" fmla="*/ 2110560 w 4018085"/>
              <a:gd name="connsiteY18" fmla="*/ 5552730 h 5725155"/>
              <a:gd name="connsiteX19" fmla="*/ 2035916 w 4018085"/>
              <a:gd name="connsiteY19" fmla="*/ 5566910 h 5725155"/>
              <a:gd name="connsiteX20" fmla="*/ 1911259 w 4018085"/>
              <a:gd name="connsiteY20" fmla="*/ 5569524 h 5725155"/>
              <a:gd name="connsiteX21" fmla="*/ 1814594 w 4018085"/>
              <a:gd name="connsiteY21" fmla="*/ 5630732 h 5725155"/>
              <a:gd name="connsiteX22" fmla="*/ 1755254 w 4018085"/>
              <a:gd name="connsiteY22" fmla="*/ 5668054 h 5725155"/>
              <a:gd name="connsiteX23" fmla="*/ 1647019 w 4018085"/>
              <a:gd name="connsiteY23" fmla="*/ 5668054 h 5725155"/>
              <a:gd name="connsiteX24" fmla="*/ 1567152 w 4018085"/>
              <a:gd name="connsiteY24" fmla="*/ 5653125 h 5725155"/>
              <a:gd name="connsiteX25" fmla="*/ 1538411 w 4018085"/>
              <a:gd name="connsiteY25" fmla="*/ 5637824 h 5725155"/>
              <a:gd name="connsiteX26" fmla="*/ 1457423 w 4018085"/>
              <a:gd name="connsiteY26" fmla="*/ 5664696 h 5725155"/>
              <a:gd name="connsiteX27" fmla="*/ 1321571 w 4018085"/>
              <a:gd name="connsiteY27" fmla="*/ 5666933 h 5725155"/>
              <a:gd name="connsiteX28" fmla="*/ 1216697 w 4018085"/>
              <a:gd name="connsiteY28" fmla="*/ 5707989 h 5725155"/>
              <a:gd name="connsiteX29" fmla="*/ 1126004 w 4018085"/>
              <a:gd name="connsiteY29" fmla="*/ 5725155 h 5725155"/>
              <a:gd name="connsiteX30" fmla="*/ 980074 w 4018085"/>
              <a:gd name="connsiteY30" fmla="*/ 5594903 h 5725155"/>
              <a:gd name="connsiteX31" fmla="*/ 933050 w 4018085"/>
              <a:gd name="connsiteY31" fmla="*/ 5611324 h 5725155"/>
              <a:gd name="connsiteX32" fmla="*/ 884529 w 4018085"/>
              <a:gd name="connsiteY32" fmla="*/ 5562804 h 5725155"/>
              <a:gd name="connsiteX33" fmla="*/ 768833 w 4018085"/>
              <a:gd name="connsiteY33" fmla="*/ 5435537 h 5725155"/>
              <a:gd name="connsiteX34" fmla="*/ 764961 w 4018085"/>
              <a:gd name="connsiteY34" fmla="*/ 5362712 h 5725155"/>
              <a:gd name="connsiteX35" fmla="*/ 764478 w 4018085"/>
              <a:gd name="connsiteY35" fmla="*/ 5357286 h 5725155"/>
              <a:gd name="connsiteX36" fmla="*/ 765847 w 4018085"/>
              <a:gd name="connsiteY36" fmla="*/ 5357907 h 5725155"/>
              <a:gd name="connsiteX37" fmla="*/ 764477 w 4018085"/>
              <a:gd name="connsiteY37" fmla="*/ 5357283 h 5725155"/>
              <a:gd name="connsiteX38" fmla="*/ 764478 w 4018085"/>
              <a:gd name="connsiteY38" fmla="*/ 5357286 h 5725155"/>
              <a:gd name="connsiteX39" fmla="*/ 719562 w 4018085"/>
              <a:gd name="connsiteY39" fmla="*/ 5336930 h 5725155"/>
              <a:gd name="connsiteX40" fmla="*/ 669182 w 4018085"/>
              <a:gd name="connsiteY40" fmla="*/ 5330291 h 5725155"/>
              <a:gd name="connsiteX41" fmla="*/ 594538 w 4018085"/>
              <a:gd name="connsiteY41" fmla="*/ 5308642 h 5725155"/>
              <a:gd name="connsiteX42" fmla="*/ 536316 w 4018085"/>
              <a:gd name="connsiteY42" fmla="*/ 5266841 h 5725155"/>
              <a:gd name="connsiteX43" fmla="*/ 400836 w 4018085"/>
              <a:gd name="connsiteY43" fmla="*/ 5247434 h 5725155"/>
              <a:gd name="connsiteX44" fmla="*/ 347841 w 4018085"/>
              <a:gd name="connsiteY44" fmla="*/ 5221310 h 5725155"/>
              <a:gd name="connsiteX45" fmla="*/ 142196 w 4018085"/>
              <a:gd name="connsiteY45" fmla="*/ 5221310 h 5725155"/>
              <a:gd name="connsiteX46" fmla="*/ 0 w 4018085"/>
              <a:gd name="connsiteY46" fmla="*/ 5275798 h 5725155"/>
              <a:gd name="connsiteX47" fmla="*/ 0 w 4018085"/>
              <a:gd name="connsiteY47" fmla="*/ 386616 h 5725155"/>
              <a:gd name="connsiteX48" fmla="*/ 34336 w 4018085"/>
              <a:gd name="connsiteY48" fmla="*/ 384002 h 5725155"/>
              <a:gd name="connsiteX49" fmla="*/ 260882 w 4018085"/>
              <a:gd name="connsiteY49" fmla="*/ 379151 h 5725155"/>
              <a:gd name="connsiteX50" fmla="*/ 486679 w 4018085"/>
              <a:gd name="connsiteY50" fmla="*/ 370566 h 5725155"/>
              <a:gd name="connsiteX51" fmla="*/ 550873 w 4018085"/>
              <a:gd name="connsiteY51" fmla="*/ 350042 h 5725155"/>
              <a:gd name="connsiteX52" fmla="*/ 681874 w 4018085"/>
              <a:gd name="connsiteY52" fmla="*/ 341457 h 5725155"/>
              <a:gd name="connsiteX53" fmla="*/ 894980 w 4018085"/>
              <a:gd name="connsiteY53" fmla="*/ 341457 h 5725155"/>
              <a:gd name="connsiteX54" fmla="*/ 1101369 w 4018085"/>
              <a:gd name="connsiteY54" fmla="*/ 327649 h 5725155"/>
              <a:gd name="connsiteX55" fmla="*/ 1297685 w 4018085"/>
              <a:gd name="connsiteY55" fmla="*/ 283607 h 5725155"/>
              <a:gd name="connsiteX56" fmla="*/ 1407413 w 4018085"/>
              <a:gd name="connsiteY56" fmla="*/ 283607 h 5725155"/>
              <a:gd name="connsiteX57" fmla="*/ 1444736 w 4018085"/>
              <a:gd name="connsiteY57" fmla="*/ 239193 h 5725155"/>
              <a:gd name="connsiteX58" fmla="*/ 1642912 w 4018085"/>
              <a:gd name="connsiteY58" fmla="*/ 201871 h 5725155"/>
              <a:gd name="connsiteX59" fmla="*/ 1737712 w 4018085"/>
              <a:gd name="connsiteY59" fmla="*/ 179105 h 5725155"/>
              <a:gd name="connsiteX60" fmla="*/ 1881401 w 4018085"/>
              <a:gd name="connsiteY60" fmla="*/ 173134 h 5725155"/>
              <a:gd name="connsiteX61" fmla="*/ 2006431 w 4018085"/>
              <a:gd name="connsiteY61" fmla="*/ 215307 h 5725155"/>
              <a:gd name="connsiteX62" fmla="*/ 2089284 w 4018085"/>
              <a:gd name="connsiteY62" fmla="*/ 276142 h 5725155"/>
              <a:gd name="connsiteX63" fmla="*/ 2225136 w 4018085"/>
              <a:gd name="connsiteY63" fmla="*/ 313464 h 5725155"/>
              <a:gd name="connsiteX64" fmla="*/ 2434515 w 4018085"/>
              <a:gd name="connsiteY64" fmla="*/ 327649 h 5725155"/>
              <a:gd name="connsiteX65" fmla="*/ 2593877 w 4018085"/>
              <a:gd name="connsiteY65" fmla="*/ 327649 h 5725155"/>
              <a:gd name="connsiteX66" fmla="*/ 2694276 w 4018085"/>
              <a:gd name="connsiteY66" fmla="*/ 327649 h 5725155"/>
              <a:gd name="connsiteX67" fmla="*/ 2781608 w 4018085"/>
              <a:gd name="connsiteY67" fmla="*/ 342950 h 5725155"/>
              <a:gd name="connsiteX68" fmla="*/ 2884244 w 4018085"/>
              <a:gd name="connsiteY68" fmla="*/ 372059 h 5725155"/>
              <a:gd name="connsiteX69" fmla="*/ 2970832 w 4018085"/>
              <a:gd name="connsiteY69" fmla="*/ 385871 h 5725155"/>
              <a:gd name="connsiteX70" fmla="*/ 3137662 w 4018085"/>
              <a:gd name="connsiteY70" fmla="*/ 385871 h 5725155"/>
              <a:gd name="connsiteX71" fmla="*/ 3339201 w 4018085"/>
              <a:gd name="connsiteY71" fmla="*/ 358251 h 5725155"/>
              <a:gd name="connsiteX72" fmla="*/ 3525811 w 4018085"/>
              <a:gd name="connsiteY72" fmla="*/ 286593 h 5725155"/>
              <a:gd name="connsiteX73" fmla="*/ 3528048 w 4018085"/>
              <a:gd name="connsiteY73" fmla="*/ 290327 h 5725155"/>
              <a:gd name="connsiteX74" fmla="*/ 3551562 w 4018085"/>
              <a:gd name="connsiteY74" fmla="*/ 195899 h 5725155"/>
              <a:gd name="connsiteX75" fmla="*/ 3654198 w 4018085"/>
              <a:gd name="connsiteY75" fmla="*/ 148875 h 5725155"/>
              <a:gd name="connsiteX76" fmla="*/ 3741902 w 4018085"/>
              <a:gd name="connsiteY76" fmla="*/ 100355 h 5725155"/>
              <a:gd name="connsiteX77" fmla="*/ 3813188 w 4018085"/>
              <a:gd name="connsiteY77" fmla="*/ 85802 h 5725155"/>
              <a:gd name="connsiteX78" fmla="*/ 3898654 w 4018085"/>
              <a:gd name="connsiteY78" fmla="*/ 35789 h 5725155"/>
              <a:gd name="connsiteX79" fmla="*/ 3937355 w 4018085"/>
              <a:gd name="connsiteY79" fmla="*/ 906 h 5725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4018085" h="5725155">
                <a:moveTo>
                  <a:pt x="3937355" y="906"/>
                </a:moveTo>
                <a:cubicBezTo>
                  <a:pt x="3959578" y="6829"/>
                  <a:pt x="3982584" y="39194"/>
                  <a:pt x="4004277" y="19367"/>
                </a:cubicBezTo>
                <a:cubicBezTo>
                  <a:pt x="4008685" y="21499"/>
                  <a:pt x="4013316" y="23125"/>
                  <a:pt x="4018085" y="24218"/>
                </a:cubicBezTo>
                <a:lnTo>
                  <a:pt x="4018085" y="5449349"/>
                </a:lnTo>
                <a:cubicBezTo>
                  <a:pt x="3991962" y="5445615"/>
                  <a:pt x="3964718" y="5455316"/>
                  <a:pt x="3936725" y="5510557"/>
                </a:cubicBezTo>
                <a:cubicBezTo>
                  <a:pt x="3884846" y="5525109"/>
                  <a:pt x="3830730" y="5464274"/>
                  <a:pt x="3776987" y="5510557"/>
                </a:cubicBezTo>
                <a:cubicBezTo>
                  <a:pt x="3707566" y="5439643"/>
                  <a:pt x="3638149" y="5452335"/>
                  <a:pt x="3568728" y="5510557"/>
                </a:cubicBezTo>
                <a:cubicBezTo>
                  <a:pt x="3513492" y="5534067"/>
                  <a:pt x="3463854" y="5496000"/>
                  <a:pt x="3408618" y="5526230"/>
                </a:cubicBezTo>
                <a:cubicBezTo>
                  <a:pt x="3351888" y="5541903"/>
                  <a:pt x="3308594" y="5498238"/>
                  <a:pt x="3265301" y="5482564"/>
                </a:cubicBezTo>
                <a:cubicBezTo>
                  <a:pt x="3222008" y="5475844"/>
                  <a:pt x="3178714" y="5403814"/>
                  <a:pt x="3120492" y="5438522"/>
                </a:cubicBezTo>
                <a:cubicBezTo>
                  <a:pt x="3066376" y="5518766"/>
                  <a:pt x="3008526" y="5443373"/>
                  <a:pt x="2951796" y="5435537"/>
                </a:cubicBezTo>
                <a:cubicBezTo>
                  <a:pt x="2895067" y="5427700"/>
                  <a:pt x="2833859" y="5393364"/>
                  <a:pt x="2776008" y="5427700"/>
                </a:cubicBezTo>
                <a:cubicBezTo>
                  <a:pt x="2731970" y="5391122"/>
                  <a:pt x="2684943" y="5419487"/>
                  <a:pt x="2639412" y="5445987"/>
                </a:cubicBezTo>
                <a:cubicBezTo>
                  <a:pt x="2587161" y="5461288"/>
                  <a:pt x="2497588" y="5535187"/>
                  <a:pt x="2444965" y="5509436"/>
                </a:cubicBezTo>
                <a:cubicBezTo>
                  <a:pt x="2416597" y="5490773"/>
                  <a:pt x="2416597" y="5434416"/>
                  <a:pt x="2379275" y="5481071"/>
                </a:cubicBezTo>
                <a:cubicBezTo>
                  <a:pt x="2353151" y="5425086"/>
                  <a:pt x="2325907" y="5456809"/>
                  <a:pt x="2299408" y="5481071"/>
                </a:cubicBezTo>
                <a:cubicBezTo>
                  <a:pt x="2293436" y="5459799"/>
                  <a:pt x="2252384" y="5535560"/>
                  <a:pt x="2242306" y="5478830"/>
                </a:cubicBezTo>
                <a:cubicBezTo>
                  <a:pt x="2209090" y="5456809"/>
                  <a:pt x="2212448" y="5582211"/>
                  <a:pt x="2187442" y="5525482"/>
                </a:cubicBezTo>
                <a:cubicBezTo>
                  <a:pt x="2165048" y="5508316"/>
                  <a:pt x="2136311" y="5596395"/>
                  <a:pt x="2110560" y="5552730"/>
                </a:cubicBezTo>
                <a:cubicBezTo>
                  <a:pt x="2079954" y="5515032"/>
                  <a:pt x="2076224" y="5612817"/>
                  <a:pt x="2035916" y="5566910"/>
                </a:cubicBezTo>
                <a:cubicBezTo>
                  <a:pt x="1995980" y="5611324"/>
                  <a:pt x="1948581" y="5562431"/>
                  <a:pt x="1911259" y="5569524"/>
                </a:cubicBezTo>
                <a:cubicBezTo>
                  <a:pt x="1867221" y="5613189"/>
                  <a:pt x="1844079" y="5641926"/>
                  <a:pt x="1814594" y="5630732"/>
                </a:cubicBezTo>
                <a:cubicBezTo>
                  <a:pt x="1798172" y="5722918"/>
                  <a:pt x="1778392" y="5692312"/>
                  <a:pt x="1755254" y="5668054"/>
                </a:cubicBezTo>
                <a:cubicBezTo>
                  <a:pt x="1726141" y="5697167"/>
                  <a:pt x="1676876" y="5618040"/>
                  <a:pt x="1647019" y="5668054"/>
                </a:cubicBezTo>
                <a:cubicBezTo>
                  <a:pt x="1604474" y="5668798"/>
                  <a:pt x="1597005" y="5742326"/>
                  <a:pt x="1567152" y="5653125"/>
                </a:cubicBezTo>
                <a:cubicBezTo>
                  <a:pt x="1552223" y="5703883"/>
                  <a:pt x="1559311" y="5693805"/>
                  <a:pt x="1538411" y="5637824"/>
                </a:cubicBezTo>
                <a:cubicBezTo>
                  <a:pt x="1509674" y="5597888"/>
                  <a:pt x="1483546" y="5677756"/>
                  <a:pt x="1457423" y="5664696"/>
                </a:cubicBezTo>
                <a:cubicBezTo>
                  <a:pt x="1413385" y="5710975"/>
                  <a:pt x="1366357" y="5611324"/>
                  <a:pt x="1321571" y="5666933"/>
                </a:cubicBezTo>
                <a:cubicBezTo>
                  <a:pt x="1275292" y="5654618"/>
                  <a:pt x="1254019" y="5653497"/>
                  <a:pt x="1216697" y="5707989"/>
                </a:cubicBezTo>
                <a:cubicBezTo>
                  <a:pt x="1196541" y="5738591"/>
                  <a:pt x="1146904" y="5687833"/>
                  <a:pt x="1126004" y="5725155"/>
                </a:cubicBezTo>
                <a:cubicBezTo>
                  <a:pt x="1071888" y="5656855"/>
                  <a:pt x="1066660" y="5545638"/>
                  <a:pt x="980074" y="5594903"/>
                </a:cubicBezTo>
                <a:cubicBezTo>
                  <a:pt x="961415" y="5574002"/>
                  <a:pt x="952081" y="5685968"/>
                  <a:pt x="933050" y="5611324"/>
                </a:cubicBezTo>
                <a:cubicBezTo>
                  <a:pt x="921851" y="5603488"/>
                  <a:pt x="879306" y="5483685"/>
                  <a:pt x="884529" y="5562804"/>
                </a:cubicBezTo>
                <a:cubicBezTo>
                  <a:pt x="861392" y="5547503"/>
                  <a:pt x="806155" y="5432179"/>
                  <a:pt x="768833" y="5435537"/>
                </a:cubicBezTo>
                <a:cubicBezTo>
                  <a:pt x="767340" y="5390190"/>
                  <a:pt x="765754" y="5370783"/>
                  <a:pt x="764961" y="5362712"/>
                </a:cubicBezTo>
                <a:lnTo>
                  <a:pt x="764478" y="5357286"/>
                </a:lnTo>
                <a:lnTo>
                  <a:pt x="765847" y="5357907"/>
                </a:lnTo>
                <a:cubicBezTo>
                  <a:pt x="765008" y="5357907"/>
                  <a:pt x="764588" y="5357090"/>
                  <a:pt x="764477" y="5357283"/>
                </a:cubicBezTo>
                <a:lnTo>
                  <a:pt x="764478" y="5357286"/>
                </a:lnTo>
                <a:lnTo>
                  <a:pt x="719562" y="5336930"/>
                </a:lnTo>
                <a:cubicBezTo>
                  <a:pt x="703274" y="5332276"/>
                  <a:pt x="686304" y="5330013"/>
                  <a:pt x="669182" y="5330291"/>
                </a:cubicBezTo>
                <a:cubicBezTo>
                  <a:pt x="625517" y="5247434"/>
                  <a:pt x="620290" y="5308642"/>
                  <a:pt x="594538" y="5308642"/>
                </a:cubicBezTo>
                <a:cubicBezTo>
                  <a:pt x="548631" y="5306777"/>
                  <a:pt x="569532" y="5372463"/>
                  <a:pt x="536316" y="5266841"/>
                </a:cubicBezTo>
                <a:cubicBezTo>
                  <a:pt x="506458" y="5316855"/>
                  <a:pt x="411659" y="5284756"/>
                  <a:pt x="400836" y="5247434"/>
                </a:cubicBezTo>
                <a:cubicBezTo>
                  <a:pt x="347841" y="5240342"/>
                  <a:pt x="390762" y="5286625"/>
                  <a:pt x="347841" y="5221310"/>
                </a:cubicBezTo>
                <a:cubicBezTo>
                  <a:pt x="304920" y="5269827"/>
                  <a:pt x="280285" y="5221310"/>
                  <a:pt x="142196" y="5221310"/>
                </a:cubicBezTo>
                <a:cubicBezTo>
                  <a:pt x="74644" y="5157116"/>
                  <a:pt x="16049" y="5219069"/>
                  <a:pt x="0" y="5275798"/>
                </a:cubicBezTo>
                <a:lnTo>
                  <a:pt x="0" y="386616"/>
                </a:lnTo>
                <a:lnTo>
                  <a:pt x="34336" y="384002"/>
                </a:lnTo>
                <a:cubicBezTo>
                  <a:pt x="125774" y="440731"/>
                  <a:pt x="148916" y="471710"/>
                  <a:pt x="260882" y="379151"/>
                </a:cubicBezTo>
                <a:cubicBezTo>
                  <a:pt x="354185" y="393708"/>
                  <a:pt x="446743" y="370566"/>
                  <a:pt x="486679" y="370566"/>
                </a:cubicBezTo>
                <a:cubicBezTo>
                  <a:pt x="507579" y="365343"/>
                  <a:pt x="563936" y="387364"/>
                  <a:pt x="550873" y="350042"/>
                </a:cubicBezTo>
                <a:cubicBezTo>
                  <a:pt x="587407" y="317488"/>
                  <a:pt x="641401" y="313954"/>
                  <a:pt x="681874" y="341457"/>
                </a:cubicBezTo>
                <a:cubicBezTo>
                  <a:pt x="750919" y="314213"/>
                  <a:pt x="824070" y="254121"/>
                  <a:pt x="894980" y="341457"/>
                </a:cubicBezTo>
                <a:cubicBezTo>
                  <a:pt x="963389" y="332241"/>
                  <a:pt x="1032344" y="327625"/>
                  <a:pt x="1101369" y="327649"/>
                </a:cubicBezTo>
                <a:cubicBezTo>
                  <a:pt x="1170046" y="346680"/>
                  <a:pt x="1226775" y="296298"/>
                  <a:pt x="1297685" y="283607"/>
                </a:cubicBezTo>
                <a:cubicBezTo>
                  <a:pt x="1328291" y="363102"/>
                  <a:pt x="1379421" y="241806"/>
                  <a:pt x="1407413" y="283607"/>
                </a:cubicBezTo>
                <a:cubicBezTo>
                  <a:pt x="1423459" y="193289"/>
                  <a:pt x="1435402" y="230611"/>
                  <a:pt x="1444736" y="239193"/>
                </a:cubicBezTo>
                <a:cubicBezTo>
                  <a:pt x="1495866" y="98490"/>
                  <a:pt x="1561552" y="229491"/>
                  <a:pt x="1642912" y="201871"/>
                </a:cubicBezTo>
                <a:cubicBezTo>
                  <a:pt x="1689568" y="245913"/>
                  <a:pt x="1697028" y="153354"/>
                  <a:pt x="1737712" y="179105"/>
                </a:cubicBezTo>
                <a:cubicBezTo>
                  <a:pt x="1777272" y="141039"/>
                  <a:pt x="1839228" y="165669"/>
                  <a:pt x="1881401" y="173134"/>
                </a:cubicBezTo>
                <a:cubicBezTo>
                  <a:pt x="1922829" y="191797"/>
                  <a:pt x="1969109" y="158953"/>
                  <a:pt x="2006431" y="215307"/>
                </a:cubicBezTo>
                <a:cubicBezTo>
                  <a:pt x="2045990" y="229119"/>
                  <a:pt x="2058682" y="205977"/>
                  <a:pt x="2089284" y="276142"/>
                </a:cubicBezTo>
                <a:cubicBezTo>
                  <a:pt x="2126982" y="242178"/>
                  <a:pt x="2177364" y="305628"/>
                  <a:pt x="2225136" y="313464"/>
                </a:cubicBezTo>
                <a:cubicBezTo>
                  <a:pt x="2295677" y="412367"/>
                  <a:pt x="2363601" y="301521"/>
                  <a:pt x="2434515" y="327649"/>
                </a:cubicBezTo>
                <a:cubicBezTo>
                  <a:pt x="2487510" y="327649"/>
                  <a:pt x="2540882" y="267557"/>
                  <a:pt x="2593877" y="327649"/>
                </a:cubicBezTo>
                <a:cubicBezTo>
                  <a:pt x="2626348" y="340336"/>
                  <a:pt x="2662178" y="327649"/>
                  <a:pt x="2694276" y="327649"/>
                </a:cubicBezTo>
                <a:cubicBezTo>
                  <a:pt x="2724134" y="264948"/>
                  <a:pt x="2751006" y="354521"/>
                  <a:pt x="2781608" y="342950"/>
                </a:cubicBezTo>
                <a:cubicBezTo>
                  <a:pt x="2831994" y="264199"/>
                  <a:pt x="2837965" y="434015"/>
                  <a:pt x="2884244" y="372059"/>
                </a:cubicBezTo>
                <a:cubicBezTo>
                  <a:pt x="2914846" y="504925"/>
                  <a:pt x="2937988" y="322422"/>
                  <a:pt x="2970832" y="385871"/>
                </a:cubicBezTo>
                <a:cubicBezTo>
                  <a:pt x="3025696" y="385871"/>
                  <a:pt x="3083918" y="396693"/>
                  <a:pt x="3137662" y="385871"/>
                </a:cubicBezTo>
                <a:cubicBezTo>
                  <a:pt x="3205214" y="346308"/>
                  <a:pt x="3270900" y="302270"/>
                  <a:pt x="3339201" y="358251"/>
                </a:cubicBezTo>
                <a:cubicBezTo>
                  <a:pt x="3430266" y="355265"/>
                  <a:pt x="3504534" y="409757"/>
                  <a:pt x="3525811" y="286593"/>
                </a:cubicBezTo>
                <a:cubicBezTo>
                  <a:pt x="3526947" y="287552"/>
                  <a:pt x="3527738" y="288869"/>
                  <a:pt x="3528048" y="290327"/>
                </a:cubicBezTo>
                <a:cubicBezTo>
                  <a:pt x="3532668" y="258134"/>
                  <a:pt x="3540544" y="226497"/>
                  <a:pt x="3551562" y="195899"/>
                </a:cubicBezTo>
                <a:cubicBezTo>
                  <a:pt x="3592842" y="210166"/>
                  <a:pt x="3638043" y="189453"/>
                  <a:pt x="3654198" y="148875"/>
                </a:cubicBezTo>
                <a:cubicBezTo>
                  <a:pt x="3686666" y="94383"/>
                  <a:pt x="3698236" y="133947"/>
                  <a:pt x="3741902" y="100355"/>
                </a:cubicBezTo>
                <a:cubicBezTo>
                  <a:pt x="3768030" y="114911"/>
                  <a:pt x="3788930" y="6303"/>
                  <a:pt x="3813188" y="85802"/>
                </a:cubicBezTo>
                <a:cubicBezTo>
                  <a:pt x="3844539" y="77217"/>
                  <a:pt x="3865811" y="25711"/>
                  <a:pt x="3898654" y="35789"/>
                </a:cubicBezTo>
                <a:cubicBezTo>
                  <a:pt x="3910971" y="3319"/>
                  <a:pt x="3924022" y="-2647"/>
                  <a:pt x="3937355" y="90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36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0440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293DF9C-0128-4DAB-8463-1502BB0FDBCF}"/>
              </a:ext>
            </a:extLst>
          </p:cNvPr>
          <p:cNvSpPr/>
          <p:nvPr userDrawn="1"/>
        </p:nvSpPr>
        <p:spPr>
          <a:xfrm>
            <a:off x="189088" y="-28574"/>
            <a:ext cx="8853312" cy="10323513"/>
          </a:xfrm>
          <a:custGeom>
            <a:avLst/>
            <a:gdLst>
              <a:gd name="connsiteX0" fmla="*/ 0 w 4979988"/>
              <a:gd name="connsiteY0" fmla="*/ 0 h 10323513"/>
              <a:gd name="connsiteX1" fmla="*/ 4753796 w 4979988"/>
              <a:gd name="connsiteY1" fmla="*/ 0 h 10323513"/>
              <a:gd name="connsiteX2" fmla="*/ 4755574 w 4979988"/>
              <a:gd name="connsiteY2" fmla="*/ 35616 h 10323513"/>
              <a:gd name="connsiteX3" fmla="*/ 4755574 w 4979988"/>
              <a:gd name="connsiteY3" fmla="*/ 132975 h 10323513"/>
              <a:gd name="connsiteX4" fmla="*/ 4784603 w 4979988"/>
              <a:gd name="connsiteY4" fmla="*/ 150009 h 10323513"/>
              <a:gd name="connsiteX5" fmla="*/ 4779626 w 4979988"/>
              <a:gd name="connsiteY5" fmla="*/ 150009 h 10323513"/>
              <a:gd name="connsiteX6" fmla="*/ 4804510 w 4979988"/>
              <a:gd name="connsiteY6" fmla="*/ 347651 h 10323513"/>
              <a:gd name="connsiteX7" fmla="*/ 4804510 w 4979988"/>
              <a:gd name="connsiteY7" fmla="*/ 626581 h 10323513"/>
              <a:gd name="connsiteX8" fmla="*/ 4734008 w 4979988"/>
              <a:gd name="connsiteY8" fmla="*/ 777000 h 10323513"/>
              <a:gd name="connsiteX9" fmla="*/ 4730272 w 4979988"/>
              <a:gd name="connsiteY9" fmla="*/ 910384 h 10323513"/>
              <a:gd name="connsiteX10" fmla="*/ 4724469 w 4979988"/>
              <a:gd name="connsiteY10" fmla="*/ 1090985 h 10323513"/>
              <a:gd name="connsiteX11" fmla="*/ 4697094 w 4979988"/>
              <a:gd name="connsiteY11" fmla="*/ 1276452 h 10323513"/>
              <a:gd name="connsiteX12" fmla="*/ 4535352 w 4979988"/>
              <a:gd name="connsiteY12" fmla="*/ 1366508 h 10323513"/>
              <a:gd name="connsiteX13" fmla="*/ 4452408 w 4979988"/>
              <a:gd name="connsiteY13" fmla="*/ 1488695 h 10323513"/>
              <a:gd name="connsiteX14" fmla="*/ 4351214 w 4979988"/>
              <a:gd name="connsiteY14" fmla="*/ 1754971 h 10323513"/>
              <a:gd name="connsiteX15" fmla="*/ 4302693 w 4979988"/>
              <a:gd name="connsiteY15" fmla="*/ 1876668 h 10323513"/>
              <a:gd name="connsiteX16" fmla="*/ 4300202 w 4979988"/>
              <a:gd name="connsiteY16" fmla="*/ 2093290 h 10323513"/>
              <a:gd name="connsiteX17" fmla="*/ 4302693 w 4979988"/>
              <a:gd name="connsiteY17" fmla="*/ 2309916 h 10323513"/>
              <a:gd name="connsiteX18" fmla="*/ 4302693 w 4979988"/>
              <a:gd name="connsiteY18" fmla="*/ 2601993 h 10323513"/>
              <a:gd name="connsiteX19" fmla="*/ 4290249 w 4979988"/>
              <a:gd name="connsiteY19" fmla="*/ 2873622 h 10323513"/>
              <a:gd name="connsiteX20" fmla="*/ 4308497 w 4979988"/>
              <a:gd name="connsiteY20" fmla="*/ 3091706 h 10323513"/>
              <a:gd name="connsiteX21" fmla="*/ 4302693 w 4979988"/>
              <a:gd name="connsiteY21" fmla="*/ 3313684 h 10323513"/>
              <a:gd name="connsiteX22" fmla="*/ 4302693 w 4979988"/>
              <a:gd name="connsiteY22" fmla="*/ 3431000 h 10323513"/>
              <a:gd name="connsiteX23" fmla="*/ 4349556 w 4979988"/>
              <a:gd name="connsiteY23" fmla="*/ 3528359 h 10323513"/>
              <a:gd name="connsiteX24" fmla="*/ 4357851 w 4979988"/>
              <a:gd name="connsiteY24" fmla="*/ 3714801 h 10323513"/>
              <a:gd name="connsiteX25" fmla="*/ 4390615 w 4979988"/>
              <a:gd name="connsiteY25" fmla="*/ 3778088 h 10323513"/>
              <a:gd name="connsiteX26" fmla="*/ 4419230 w 4979988"/>
              <a:gd name="connsiteY26" fmla="*/ 3956251 h 10323513"/>
              <a:gd name="connsiteX27" fmla="*/ 4505493 w 4979988"/>
              <a:gd name="connsiteY27" fmla="*/ 4190398 h 10323513"/>
              <a:gd name="connsiteX28" fmla="*/ 4533694 w 4979988"/>
              <a:gd name="connsiteY28" fmla="*/ 4260982 h 10323513"/>
              <a:gd name="connsiteX29" fmla="*/ 4607099 w 4979988"/>
              <a:gd name="connsiteY29" fmla="*/ 4411890 h 10323513"/>
              <a:gd name="connsiteX30" fmla="*/ 4655208 w 4979988"/>
              <a:gd name="connsiteY30" fmla="*/ 4525311 h 10323513"/>
              <a:gd name="connsiteX31" fmla="*/ 4623275 w 4979988"/>
              <a:gd name="connsiteY31" fmla="*/ 4779905 h 10323513"/>
              <a:gd name="connsiteX32" fmla="*/ 4577240 w 4979988"/>
              <a:gd name="connsiteY32" fmla="*/ 4860717 h 10323513"/>
              <a:gd name="connsiteX33" fmla="*/ 4566041 w 4979988"/>
              <a:gd name="connsiteY33" fmla="*/ 5069065 h 10323513"/>
              <a:gd name="connsiteX34" fmla="*/ 4552356 w 4979988"/>
              <a:gd name="connsiteY34" fmla="*/ 5166423 h 10323513"/>
              <a:gd name="connsiteX35" fmla="*/ 4552356 w 4979988"/>
              <a:gd name="connsiteY35" fmla="*/ 5231164 h 10323513"/>
              <a:gd name="connsiteX36" fmla="*/ 4529545 w 4979988"/>
              <a:gd name="connsiteY36" fmla="*/ 5444869 h 10323513"/>
              <a:gd name="connsiteX37" fmla="*/ 4415498 w 4979988"/>
              <a:gd name="connsiteY37" fmla="*/ 5590908 h 10323513"/>
              <a:gd name="connsiteX38" fmla="*/ 4367804 w 4979988"/>
              <a:gd name="connsiteY38" fmla="*/ 5808500 h 10323513"/>
              <a:gd name="connsiteX39" fmla="*/ 4376926 w 4979988"/>
              <a:gd name="connsiteY39" fmla="*/ 6040214 h 10323513"/>
              <a:gd name="connsiteX40" fmla="*/ 4376926 w 4979988"/>
              <a:gd name="connsiteY40" fmla="*/ 6349329 h 10323513"/>
              <a:gd name="connsiteX41" fmla="*/ 4413840 w 4979988"/>
              <a:gd name="connsiteY41" fmla="*/ 6511921 h 10323513"/>
              <a:gd name="connsiteX42" fmla="*/ 4480195 w 4979988"/>
              <a:gd name="connsiteY42" fmla="*/ 6550373 h 10323513"/>
              <a:gd name="connsiteX43" fmla="*/ 4539497 w 4979988"/>
              <a:gd name="connsiteY43" fmla="*/ 6774789 h 10323513"/>
              <a:gd name="connsiteX44" fmla="*/ 4613735 w 4979988"/>
              <a:gd name="connsiteY44" fmla="*/ 6888212 h 10323513"/>
              <a:gd name="connsiteX45" fmla="*/ 4727373 w 4979988"/>
              <a:gd name="connsiteY45" fmla="*/ 7185644 h 10323513"/>
              <a:gd name="connsiteX46" fmla="*/ 4768845 w 4979988"/>
              <a:gd name="connsiteY46" fmla="*/ 7380360 h 10323513"/>
              <a:gd name="connsiteX47" fmla="*/ 4848472 w 4979988"/>
              <a:gd name="connsiteY47" fmla="*/ 7563881 h 10323513"/>
              <a:gd name="connsiteX48" fmla="*/ 4912338 w 4979988"/>
              <a:gd name="connsiteY48" fmla="*/ 7772229 h 10323513"/>
              <a:gd name="connsiteX49" fmla="*/ 4925196 w 4979988"/>
              <a:gd name="connsiteY49" fmla="*/ 7990312 h 10323513"/>
              <a:gd name="connsiteX50" fmla="*/ 4925196 w 4979988"/>
              <a:gd name="connsiteY50" fmla="*/ 8219104 h 10323513"/>
              <a:gd name="connsiteX51" fmla="*/ 4925196 w 4979988"/>
              <a:gd name="connsiteY51" fmla="*/ 8420637 h 10323513"/>
              <a:gd name="connsiteX52" fmla="*/ 4949666 w 4979988"/>
              <a:gd name="connsiteY52" fmla="*/ 8756037 h 10323513"/>
              <a:gd name="connsiteX53" fmla="*/ 4903216 w 4979988"/>
              <a:gd name="connsiteY53" fmla="*/ 9088035 h 10323513"/>
              <a:gd name="connsiteX54" fmla="*/ 4851791 w 4979988"/>
              <a:gd name="connsiteY54" fmla="*/ 9395688 h 10323513"/>
              <a:gd name="connsiteX55" fmla="*/ 4873356 w 4979988"/>
              <a:gd name="connsiteY55" fmla="*/ 9747150 h 10323513"/>
              <a:gd name="connsiteX56" fmla="*/ 4762624 w 4979988"/>
              <a:gd name="connsiteY56" fmla="*/ 9821628 h 10323513"/>
              <a:gd name="connsiteX57" fmla="*/ 4757233 w 4979988"/>
              <a:gd name="connsiteY57" fmla="*/ 10113705 h 10323513"/>
              <a:gd name="connsiteX58" fmla="*/ 4776722 w 4979988"/>
              <a:gd name="connsiteY58" fmla="*/ 10274834 h 10323513"/>
              <a:gd name="connsiteX59" fmla="*/ 4688386 w 4979988"/>
              <a:gd name="connsiteY59" fmla="*/ 10323513 h 10323513"/>
              <a:gd name="connsiteX60" fmla="*/ 2879353 w 4979988"/>
              <a:gd name="connsiteY60" fmla="*/ 10323513 h 10323513"/>
              <a:gd name="connsiteX61" fmla="*/ 2879353 w 4979988"/>
              <a:gd name="connsiteY61" fmla="*/ 10315722 h 10323513"/>
              <a:gd name="connsiteX62" fmla="*/ 0 w 4979988"/>
              <a:gd name="connsiteY62" fmla="*/ 10315722 h 1032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4979988" h="10323513">
                <a:moveTo>
                  <a:pt x="0" y="0"/>
                </a:moveTo>
                <a:lnTo>
                  <a:pt x="4753796" y="0"/>
                </a:lnTo>
                <a:lnTo>
                  <a:pt x="4755574" y="35616"/>
                </a:lnTo>
                <a:cubicBezTo>
                  <a:pt x="4718660" y="21986"/>
                  <a:pt x="4735666" y="84295"/>
                  <a:pt x="4755574" y="132975"/>
                </a:cubicBezTo>
                <a:cubicBezTo>
                  <a:pt x="4767600" y="140274"/>
                  <a:pt x="4777140" y="146115"/>
                  <a:pt x="4784603" y="150009"/>
                </a:cubicBezTo>
                <a:cubicBezTo>
                  <a:pt x="4782978" y="149466"/>
                  <a:pt x="4781254" y="149466"/>
                  <a:pt x="4779626" y="150009"/>
                </a:cubicBezTo>
                <a:cubicBezTo>
                  <a:pt x="4692118" y="213779"/>
                  <a:pt x="4795801" y="190899"/>
                  <a:pt x="4804510" y="347651"/>
                </a:cubicBezTo>
                <a:cubicBezTo>
                  <a:pt x="4821930" y="431863"/>
                  <a:pt x="4734008" y="510236"/>
                  <a:pt x="4804510" y="626581"/>
                </a:cubicBezTo>
                <a:cubicBezTo>
                  <a:pt x="4858426" y="676723"/>
                  <a:pt x="4831465" y="660659"/>
                  <a:pt x="4734008" y="777000"/>
                </a:cubicBezTo>
                <a:cubicBezTo>
                  <a:pt x="4516273" y="803774"/>
                  <a:pt x="4784603" y="785279"/>
                  <a:pt x="4730272" y="910384"/>
                </a:cubicBezTo>
                <a:cubicBezTo>
                  <a:pt x="4742516" y="970066"/>
                  <a:pt x="4740509" y="1032555"/>
                  <a:pt x="4724469" y="1090985"/>
                </a:cubicBezTo>
                <a:cubicBezTo>
                  <a:pt x="4610004" y="1154265"/>
                  <a:pt x="4634887" y="1193695"/>
                  <a:pt x="4697094" y="1276452"/>
                </a:cubicBezTo>
                <a:cubicBezTo>
                  <a:pt x="4707879" y="1339733"/>
                  <a:pt x="4561064" y="1368940"/>
                  <a:pt x="4535352" y="1366508"/>
                </a:cubicBezTo>
                <a:cubicBezTo>
                  <a:pt x="4497612" y="1417134"/>
                  <a:pt x="4425452" y="1410808"/>
                  <a:pt x="4452408" y="1488695"/>
                </a:cubicBezTo>
                <a:cubicBezTo>
                  <a:pt x="4413421" y="1590434"/>
                  <a:pt x="4371121" y="1654204"/>
                  <a:pt x="4351214" y="1754971"/>
                </a:cubicBezTo>
                <a:cubicBezTo>
                  <a:pt x="4299375" y="1817768"/>
                  <a:pt x="4281541" y="1815821"/>
                  <a:pt x="4302693" y="1876668"/>
                </a:cubicBezTo>
                <a:cubicBezTo>
                  <a:pt x="4277809" y="1947252"/>
                  <a:pt x="4252925" y="2020760"/>
                  <a:pt x="4300202" y="2093290"/>
                </a:cubicBezTo>
                <a:cubicBezTo>
                  <a:pt x="4464434" y="2163878"/>
                  <a:pt x="4369463" y="2238357"/>
                  <a:pt x="4302693" y="2309916"/>
                </a:cubicBezTo>
                <a:cubicBezTo>
                  <a:pt x="4241726" y="2421877"/>
                  <a:pt x="4292321" y="2498303"/>
                  <a:pt x="4302693" y="2601993"/>
                </a:cubicBezTo>
                <a:cubicBezTo>
                  <a:pt x="4277809" y="2689125"/>
                  <a:pt x="4207304" y="2787460"/>
                  <a:pt x="4290249" y="2873622"/>
                </a:cubicBezTo>
                <a:cubicBezTo>
                  <a:pt x="4264120" y="2942257"/>
                  <a:pt x="4313474" y="3016741"/>
                  <a:pt x="4308497" y="3091706"/>
                </a:cubicBezTo>
                <a:cubicBezTo>
                  <a:pt x="4156291" y="3167645"/>
                  <a:pt x="4321768" y="3243099"/>
                  <a:pt x="4302693" y="3313684"/>
                </a:cubicBezTo>
                <a:cubicBezTo>
                  <a:pt x="4398078" y="3349217"/>
                  <a:pt x="4349142" y="3395949"/>
                  <a:pt x="4302693" y="3431000"/>
                </a:cubicBezTo>
                <a:cubicBezTo>
                  <a:pt x="4315546" y="3475783"/>
                  <a:pt x="4355778" y="3486495"/>
                  <a:pt x="4349556" y="3528359"/>
                </a:cubicBezTo>
                <a:cubicBezTo>
                  <a:pt x="4345407" y="3586773"/>
                  <a:pt x="4381075" y="3655900"/>
                  <a:pt x="4357851" y="3714801"/>
                </a:cubicBezTo>
                <a:cubicBezTo>
                  <a:pt x="4379002" y="3738167"/>
                  <a:pt x="4307669" y="3755692"/>
                  <a:pt x="4390615" y="3778088"/>
                </a:cubicBezTo>
                <a:cubicBezTo>
                  <a:pt x="4394132" y="3838592"/>
                  <a:pt x="4403738" y="3898393"/>
                  <a:pt x="4419230" y="3956251"/>
                </a:cubicBezTo>
                <a:cubicBezTo>
                  <a:pt x="4523740" y="4052149"/>
                  <a:pt x="4622444" y="4113001"/>
                  <a:pt x="4505493" y="4190398"/>
                </a:cubicBezTo>
                <a:cubicBezTo>
                  <a:pt x="4448258" y="4216203"/>
                  <a:pt x="4533694" y="4223501"/>
                  <a:pt x="4533694" y="4260982"/>
                </a:cubicBezTo>
                <a:cubicBezTo>
                  <a:pt x="4495126" y="4314531"/>
                  <a:pt x="4385220" y="4374894"/>
                  <a:pt x="4607099" y="4411890"/>
                </a:cubicBezTo>
                <a:cubicBezTo>
                  <a:pt x="4678019" y="4457652"/>
                  <a:pt x="4667234" y="4457652"/>
                  <a:pt x="4655208" y="4525311"/>
                </a:cubicBezTo>
                <a:cubicBezTo>
                  <a:pt x="4718247" y="4600279"/>
                  <a:pt x="4618299" y="4709808"/>
                  <a:pt x="4623275" y="4779905"/>
                </a:cubicBezTo>
                <a:cubicBezTo>
                  <a:pt x="4697512" y="4812038"/>
                  <a:pt x="4789579" y="4828099"/>
                  <a:pt x="4577240" y="4860717"/>
                </a:cubicBezTo>
                <a:cubicBezTo>
                  <a:pt x="4529131" y="4913777"/>
                  <a:pt x="4566041" y="5009673"/>
                  <a:pt x="4566041" y="5069065"/>
                </a:cubicBezTo>
                <a:cubicBezTo>
                  <a:pt x="4613322" y="5100219"/>
                  <a:pt x="4588438" y="5133805"/>
                  <a:pt x="4552356" y="5166423"/>
                </a:cubicBezTo>
                <a:cubicBezTo>
                  <a:pt x="4459044" y="5187843"/>
                  <a:pt x="4641523" y="5209745"/>
                  <a:pt x="4552356" y="5231164"/>
                </a:cubicBezTo>
                <a:cubicBezTo>
                  <a:pt x="4529545" y="5298831"/>
                  <a:pt x="4446600" y="5379151"/>
                  <a:pt x="4529545" y="5444869"/>
                </a:cubicBezTo>
                <a:cubicBezTo>
                  <a:pt x="4539916" y="5507664"/>
                  <a:pt x="4531204" y="5536386"/>
                  <a:pt x="4415498" y="5590908"/>
                </a:cubicBezTo>
                <a:cubicBezTo>
                  <a:pt x="4353701" y="5651265"/>
                  <a:pt x="4304766" y="5729157"/>
                  <a:pt x="4367804" y="5808500"/>
                </a:cubicBezTo>
                <a:cubicBezTo>
                  <a:pt x="4418398" y="5888334"/>
                  <a:pt x="4381903" y="5970601"/>
                  <a:pt x="4376926" y="6040214"/>
                </a:cubicBezTo>
                <a:cubicBezTo>
                  <a:pt x="4369048" y="6143414"/>
                  <a:pt x="4408445" y="6246614"/>
                  <a:pt x="4376926" y="6349329"/>
                </a:cubicBezTo>
                <a:cubicBezTo>
                  <a:pt x="4269515" y="6408716"/>
                  <a:pt x="4420475" y="6490011"/>
                  <a:pt x="4413840" y="6511921"/>
                </a:cubicBezTo>
                <a:cubicBezTo>
                  <a:pt x="4482681" y="6529932"/>
                  <a:pt x="4455311" y="6486117"/>
                  <a:pt x="4480195" y="6550373"/>
                </a:cubicBezTo>
                <a:cubicBezTo>
                  <a:pt x="4300616" y="6620472"/>
                  <a:pt x="4529131" y="6700792"/>
                  <a:pt x="4539497" y="6774789"/>
                </a:cubicBezTo>
                <a:cubicBezTo>
                  <a:pt x="4648572" y="6832230"/>
                  <a:pt x="4422547" y="6846344"/>
                  <a:pt x="4613735" y="6888212"/>
                </a:cubicBezTo>
                <a:cubicBezTo>
                  <a:pt x="4841837" y="6974373"/>
                  <a:pt x="4680091" y="7069785"/>
                  <a:pt x="4727373" y="7185644"/>
                </a:cubicBezTo>
                <a:cubicBezTo>
                  <a:pt x="4701657" y="7259635"/>
                  <a:pt x="4783775" y="7311718"/>
                  <a:pt x="4768845" y="7380360"/>
                </a:cubicBezTo>
                <a:cubicBezTo>
                  <a:pt x="4771332" y="7447537"/>
                  <a:pt x="4803264" y="7500111"/>
                  <a:pt x="4848472" y="7563881"/>
                </a:cubicBezTo>
                <a:cubicBezTo>
                  <a:pt x="4831883" y="7634950"/>
                  <a:pt x="4809900" y="7703101"/>
                  <a:pt x="4912338" y="7772229"/>
                </a:cubicBezTo>
                <a:cubicBezTo>
                  <a:pt x="4728614" y="7841836"/>
                  <a:pt x="4939294" y="7912911"/>
                  <a:pt x="4925196" y="7990312"/>
                </a:cubicBezTo>
                <a:cubicBezTo>
                  <a:pt x="4887869" y="8080369"/>
                  <a:pt x="5065372" y="8144625"/>
                  <a:pt x="4925196" y="8219104"/>
                </a:cubicBezTo>
                <a:cubicBezTo>
                  <a:pt x="4835616" y="8262432"/>
                  <a:pt x="4902799" y="8367089"/>
                  <a:pt x="4925196" y="8420637"/>
                </a:cubicBezTo>
                <a:cubicBezTo>
                  <a:pt x="4915657" y="8871898"/>
                  <a:pt x="4979108" y="8517996"/>
                  <a:pt x="4949666" y="8756037"/>
                </a:cubicBezTo>
                <a:cubicBezTo>
                  <a:pt x="4933491" y="8688373"/>
                  <a:pt x="4962938" y="9015499"/>
                  <a:pt x="4903216" y="9088035"/>
                </a:cubicBezTo>
                <a:cubicBezTo>
                  <a:pt x="4928100" y="9120160"/>
                  <a:pt x="4893263" y="9314876"/>
                  <a:pt x="4851791" y="9395688"/>
                </a:cubicBezTo>
                <a:cubicBezTo>
                  <a:pt x="4914829" y="9799238"/>
                  <a:pt x="4911925" y="9823090"/>
                  <a:pt x="4873356" y="9747150"/>
                </a:cubicBezTo>
                <a:cubicBezTo>
                  <a:pt x="4845568" y="9796806"/>
                  <a:pt x="4789579" y="9837690"/>
                  <a:pt x="4762624" y="9821628"/>
                </a:cubicBezTo>
                <a:cubicBezTo>
                  <a:pt x="4781699" y="9886862"/>
                  <a:pt x="4736495" y="10105916"/>
                  <a:pt x="4757233" y="10113705"/>
                </a:cubicBezTo>
                <a:cubicBezTo>
                  <a:pt x="4765109" y="9801185"/>
                  <a:pt x="4835616" y="10259257"/>
                  <a:pt x="4776722" y="10274834"/>
                </a:cubicBezTo>
                <a:cubicBezTo>
                  <a:pt x="4716587" y="10207660"/>
                  <a:pt x="4688386" y="10257310"/>
                  <a:pt x="4688386" y="10323513"/>
                </a:cubicBezTo>
                <a:lnTo>
                  <a:pt x="2879353" y="10323513"/>
                </a:lnTo>
                <a:lnTo>
                  <a:pt x="2879353" y="10315722"/>
                </a:lnTo>
                <a:lnTo>
                  <a:pt x="0" y="10315722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 sz="180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FC62779-162A-4935-9261-84AE1BCB7A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-28574"/>
            <a:ext cx="8852505" cy="10323198"/>
          </a:xfrm>
          <a:custGeom>
            <a:avLst/>
            <a:gdLst>
              <a:gd name="connsiteX0" fmla="*/ 0 w 5333187"/>
              <a:gd name="connsiteY0" fmla="*/ 0 h 6882132"/>
              <a:gd name="connsiteX1" fmla="*/ 5090952 w 5333187"/>
              <a:gd name="connsiteY1" fmla="*/ 0 h 6882132"/>
              <a:gd name="connsiteX2" fmla="*/ 5092857 w 5333187"/>
              <a:gd name="connsiteY2" fmla="*/ 23743 h 6882132"/>
              <a:gd name="connsiteX3" fmla="*/ 5092857 w 5333187"/>
              <a:gd name="connsiteY3" fmla="*/ 88647 h 6882132"/>
              <a:gd name="connsiteX4" fmla="*/ 5123944 w 5333187"/>
              <a:gd name="connsiteY4" fmla="*/ 100003 h 6882132"/>
              <a:gd name="connsiteX5" fmla="*/ 5118614 w 5333187"/>
              <a:gd name="connsiteY5" fmla="*/ 100003 h 6882132"/>
              <a:gd name="connsiteX6" fmla="*/ 5145263 w 5333187"/>
              <a:gd name="connsiteY6" fmla="*/ 231760 h 6882132"/>
              <a:gd name="connsiteX7" fmla="*/ 5145263 w 5333187"/>
              <a:gd name="connsiteY7" fmla="*/ 417708 h 6882132"/>
              <a:gd name="connsiteX8" fmla="*/ 5069761 w 5333187"/>
              <a:gd name="connsiteY8" fmla="*/ 517984 h 6882132"/>
              <a:gd name="connsiteX9" fmla="*/ 5065760 w 5333187"/>
              <a:gd name="connsiteY9" fmla="*/ 606904 h 6882132"/>
              <a:gd name="connsiteX10" fmla="*/ 5059545 w 5333187"/>
              <a:gd name="connsiteY10" fmla="*/ 727301 h 6882132"/>
              <a:gd name="connsiteX11" fmla="*/ 5030229 w 5333187"/>
              <a:gd name="connsiteY11" fmla="*/ 850942 h 6882132"/>
              <a:gd name="connsiteX12" fmla="*/ 4857016 w 5333187"/>
              <a:gd name="connsiteY12" fmla="*/ 910977 h 6882132"/>
              <a:gd name="connsiteX13" fmla="*/ 4768189 w 5333187"/>
              <a:gd name="connsiteY13" fmla="*/ 992433 h 6882132"/>
              <a:gd name="connsiteX14" fmla="*/ 4659818 w 5333187"/>
              <a:gd name="connsiteY14" fmla="*/ 1169945 h 6882132"/>
              <a:gd name="connsiteX15" fmla="*/ 4607855 w 5333187"/>
              <a:gd name="connsiteY15" fmla="*/ 1251074 h 6882132"/>
              <a:gd name="connsiteX16" fmla="*/ 4605188 w 5333187"/>
              <a:gd name="connsiteY16" fmla="*/ 1395484 h 6882132"/>
              <a:gd name="connsiteX17" fmla="*/ 4607855 w 5333187"/>
              <a:gd name="connsiteY17" fmla="*/ 1539897 h 6882132"/>
              <a:gd name="connsiteX18" fmla="*/ 4607855 w 5333187"/>
              <a:gd name="connsiteY18" fmla="*/ 1734609 h 6882132"/>
              <a:gd name="connsiteX19" fmla="*/ 4594529 w 5333187"/>
              <a:gd name="connsiteY19" fmla="*/ 1915689 h 6882132"/>
              <a:gd name="connsiteX20" fmla="*/ 4614071 w 5333187"/>
              <a:gd name="connsiteY20" fmla="*/ 2061074 h 6882132"/>
              <a:gd name="connsiteX21" fmla="*/ 4607855 w 5333187"/>
              <a:gd name="connsiteY21" fmla="*/ 2209055 h 6882132"/>
              <a:gd name="connsiteX22" fmla="*/ 4607855 w 5333187"/>
              <a:gd name="connsiteY22" fmla="*/ 2287263 h 6882132"/>
              <a:gd name="connsiteX23" fmla="*/ 4658042 w 5333187"/>
              <a:gd name="connsiteY23" fmla="*/ 2352167 h 6882132"/>
              <a:gd name="connsiteX24" fmla="*/ 4666925 w 5333187"/>
              <a:gd name="connsiteY24" fmla="*/ 2476458 h 6882132"/>
              <a:gd name="connsiteX25" fmla="*/ 4702013 w 5333187"/>
              <a:gd name="connsiteY25" fmla="*/ 2518648 h 6882132"/>
              <a:gd name="connsiteX26" fmla="*/ 4732658 w 5333187"/>
              <a:gd name="connsiteY26" fmla="*/ 2637420 h 6882132"/>
              <a:gd name="connsiteX27" fmla="*/ 4825039 w 5333187"/>
              <a:gd name="connsiteY27" fmla="*/ 2793513 h 6882132"/>
              <a:gd name="connsiteX28" fmla="*/ 4855240 w 5333187"/>
              <a:gd name="connsiteY28" fmla="*/ 2840568 h 6882132"/>
              <a:gd name="connsiteX29" fmla="*/ 4933851 w 5333187"/>
              <a:gd name="connsiteY29" fmla="*/ 2941170 h 6882132"/>
              <a:gd name="connsiteX30" fmla="*/ 4985372 w 5333187"/>
              <a:gd name="connsiteY30" fmla="*/ 3016782 h 6882132"/>
              <a:gd name="connsiteX31" fmla="*/ 4951174 w 5333187"/>
              <a:gd name="connsiteY31" fmla="*/ 3186506 h 6882132"/>
              <a:gd name="connsiteX32" fmla="*/ 4901874 w 5333187"/>
              <a:gd name="connsiteY32" fmla="*/ 3240379 h 6882132"/>
              <a:gd name="connsiteX33" fmla="*/ 4889881 w 5333187"/>
              <a:gd name="connsiteY33" fmla="*/ 3379273 h 6882132"/>
              <a:gd name="connsiteX34" fmla="*/ 4875225 w 5333187"/>
              <a:gd name="connsiteY34" fmla="*/ 3444177 h 6882132"/>
              <a:gd name="connsiteX35" fmla="*/ 4875225 w 5333187"/>
              <a:gd name="connsiteY35" fmla="*/ 3487336 h 6882132"/>
              <a:gd name="connsiteX36" fmla="*/ 4850797 w 5333187"/>
              <a:gd name="connsiteY36" fmla="*/ 3629802 h 6882132"/>
              <a:gd name="connsiteX37" fmla="*/ 4728661 w 5333187"/>
              <a:gd name="connsiteY37" fmla="*/ 3727158 h 6882132"/>
              <a:gd name="connsiteX38" fmla="*/ 4677584 w 5333187"/>
              <a:gd name="connsiteY38" fmla="*/ 3872215 h 6882132"/>
              <a:gd name="connsiteX39" fmla="*/ 4687353 w 5333187"/>
              <a:gd name="connsiteY39" fmla="*/ 4026686 h 6882132"/>
              <a:gd name="connsiteX40" fmla="*/ 4687353 w 5333187"/>
              <a:gd name="connsiteY40" fmla="*/ 4232757 h 6882132"/>
              <a:gd name="connsiteX41" fmla="*/ 4726885 w 5333187"/>
              <a:gd name="connsiteY41" fmla="*/ 4341148 h 6882132"/>
              <a:gd name="connsiteX42" fmla="*/ 4797947 w 5333187"/>
              <a:gd name="connsiteY42" fmla="*/ 4366782 h 6882132"/>
              <a:gd name="connsiteX43" fmla="*/ 4861455 w 5333187"/>
              <a:gd name="connsiteY43" fmla="*/ 4516388 h 6882132"/>
              <a:gd name="connsiteX44" fmla="*/ 4940958 w 5333187"/>
              <a:gd name="connsiteY44" fmla="*/ 4592001 h 6882132"/>
              <a:gd name="connsiteX45" fmla="*/ 5062655 w 5333187"/>
              <a:gd name="connsiteY45" fmla="*/ 4790283 h 6882132"/>
              <a:gd name="connsiteX46" fmla="*/ 5107069 w 5333187"/>
              <a:gd name="connsiteY46" fmla="*/ 4920090 h 6882132"/>
              <a:gd name="connsiteX47" fmla="*/ 5192343 w 5333187"/>
              <a:gd name="connsiteY47" fmla="*/ 5042433 h 6882132"/>
              <a:gd name="connsiteX48" fmla="*/ 5260739 w 5333187"/>
              <a:gd name="connsiteY48" fmla="*/ 5181328 h 6882132"/>
              <a:gd name="connsiteX49" fmla="*/ 5274509 w 5333187"/>
              <a:gd name="connsiteY49" fmla="*/ 5326712 h 6882132"/>
              <a:gd name="connsiteX50" fmla="*/ 5274509 w 5333187"/>
              <a:gd name="connsiteY50" fmla="*/ 5479235 h 6882132"/>
              <a:gd name="connsiteX51" fmla="*/ 5274509 w 5333187"/>
              <a:gd name="connsiteY51" fmla="*/ 5613587 h 6882132"/>
              <a:gd name="connsiteX52" fmla="*/ 5300714 w 5333187"/>
              <a:gd name="connsiteY52" fmla="*/ 5837180 h 6882132"/>
              <a:gd name="connsiteX53" fmla="*/ 5250970 w 5333187"/>
              <a:gd name="connsiteY53" fmla="*/ 6058505 h 6882132"/>
              <a:gd name="connsiteX54" fmla="*/ 5195897 w 5333187"/>
              <a:gd name="connsiteY54" fmla="*/ 6263601 h 6882132"/>
              <a:gd name="connsiteX55" fmla="*/ 5218992 w 5333187"/>
              <a:gd name="connsiteY55" fmla="*/ 6497902 h 6882132"/>
              <a:gd name="connsiteX56" fmla="*/ 5100406 w 5333187"/>
              <a:gd name="connsiteY56" fmla="*/ 6547552 h 6882132"/>
              <a:gd name="connsiteX57" fmla="*/ 5094633 w 5333187"/>
              <a:gd name="connsiteY57" fmla="*/ 6742264 h 6882132"/>
              <a:gd name="connsiteX58" fmla="*/ 5115504 w 5333187"/>
              <a:gd name="connsiteY58" fmla="*/ 6849680 h 6882132"/>
              <a:gd name="connsiteX59" fmla="*/ 5020903 w 5333187"/>
              <a:gd name="connsiteY59" fmla="*/ 6882132 h 6882132"/>
              <a:gd name="connsiteX60" fmla="*/ 3083567 w 5333187"/>
              <a:gd name="connsiteY60" fmla="*/ 6882132 h 6882132"/>
              <a:gd name="connsiteX61" fmla="*/ 3083567 w 5333187"/>
              <a:gd name="connsiteY61" fmla="*/ 6876938 h 6882132"/>
              <a:gd name="connsiteX62" fmla="*/ 0 w 5333187"/>
              <a:gd name="connsiteY62" fmla="*/ 6876938 h 6882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5333187" h="6882132">
                <a:moveTo>
                  <a:pt x="0" y="0"/>
                </a:moveTo>
                <a:lnTo>
                  <a:pt x="5090952" y="0"/>
                </a:lnTo>
                <a:lnTo>
                  <a:pt x="5092857" y="23743"/>
                </a:lnTo>
                <a:cubicBezTo>
                  <a:pt x="5053324" y="14657"/>
                  <a:pt x="5071537" y="56195"/>
                  <a:pt x="5092857" y="88647"/>
                </a:cubicBezTo>
                <a:cubicBezTo>
                  <a:pt x="5105735" y="93513"/>
                  <a:pt x="5115952" y="97407"/>
                  <a:pt x="5123944" y="100003"/>
                </a:cubicBezTo>
                <a:cubicBezTo>
                  <a:pt x="5122204" y="99641"/>
                  <a:pt x="5120358" y="99641"/>
                  <a:pt x="5118614" y="100003"/>
                </a:cubicBezTo>
                <a:cubicBezTo>
                  <a:pt x="5024900" y="142515"/>
                  <a:pt x="5135936" y="127262"/>
                  <a:pt x="5145263" y="231760"/>
                </a:cubicBezTo>
                <a:cubicBezTo>
                  <a:pt x="5163919" y="287900"/>
                  <a:pt x="5069761" y="340147"/>
                  <a:pt x="5145263" y="417708"/>
                </a:cubicBezTo>
                <a:cubicBezTo>
                  <a:pt x="5203003" y="451135"/>
                  <a:pt x="5174130" y="440426"/>
                  <a:pt x="5069761" y="517984"/>
                </a:cubicBezTo>
                <a:cubicBezTo>
                  <a:pt x="4836583" y="535833"/>
                  <a:pt x="5123944" y="523503"/>
                  <a:pt x="5065760" y="606904"/>
                </a:cubicBezTo>
                <a:cubicBezTo>
                  <a:pt x="5078872" y="646691"/>
                  <a:pt x="5076723" y="688349"/>
                  <a:pt x="5059545" y="727301"/>
                </a:cubicBezTo>
                <a:cubicBezTo>
                  <a:pt x="4936962" y="769486"/>
                  <a:pt x="4963610" y="795772"/>
                  <a:pt x="5030229" y="850942"/>
                </a:cubicBezTo>
                <a:cubicBezTo>
                  <a:pt x="5041779" y="893128"/>
                  <a:pt x="4884551" y="912599"/>
                  <a:pt x="4857016" y="910977"/>
                </a:cubicBezTo>
                <a:cubicBezTo>
                  <a:pt x="4816599" y="944727"/>
                  <a:pt x="4739321" y="940510"/>
                  <a:pt x="4768189" y="992433"/>
                </a:cubicBezTo>
                <a:cubicBezTo>
                  <a:pt x="4726437" y="1060257"/>
                  <a:pt x="4681137" y="1102769"/>
                  <a:pt x="4659818" y="1169945"/>
                </a:cubicBezTo>
                <a:cubicBezTo>
                  <a:pt x="4604302" y="1211808"/>
                  <a:pt x="4585203" y="1210510"/>
                  <a:pt x="4607855" y="1251074"/>
                </a:cubicBezTo>
                <a:cubicBezTo>
                  <a:pt x="4581207" y="1298128"/>
                  <a:pt x="4554558" y="1347132"/>
                  <a:pt x="4605188" y="1395484"/>
                </a:cubicBezTo>
                <a:cubicBezTo>
                  <a:pt x="4781068" y="1442541"/>
                  <a:pt x="4679361" y="1492192"/>
                  <a:pt x="4607855" y="1539897"/>
                </a:cubicBezTo>
                <a:cubicBezTo>
                  <a:pt x="4542565" y="1614535"/>
                  <a:pt x="4596748" y="1665484"/>
                  <a:pt x="4607855" y="1734609"/>
                </a:cubicBezTo>
                <a:cubicBezTo>
                  <a:pt x="4581207" y="1792695"/>
                  <a:pt x="4505701" y="1858250"/>
                  <a:pt x="4594529" y="1915689"/>
                </a:cubicBezTo>
                <a:cubicBezTo>
                  <a:pt x="4566547" y="1961445"/>
                  <a:pt x="4619401" y="2011099"/>
                  <a:pt x="4614071" y="2061074"/>
                </a:cubicBezTo>
                <a:cubicBezTo>
                  <a:pt x="4451070" y="2111699"/>
                  <a:pt x="4628283" y="2162000"/>
                  <a:pt x="4607855" y="2209055"/>
                </a:cubicBezTo>
                <a:cubicBezTo>
                  <a:pt x="4710006" y="2232743"/>
                  <a:pt x="4657599" y="2263897"/>
                  <a:pt x="4607855" y="2287263"/>
                </a:cubicBezTo>
                <a:cubicBezTo>
                  <a:pt x="4621620" y="2317118"/>
                  <a:pt x="4664705" y="2324259"/>
                  <a:pt x="4658042" y="2352167"/>
                </a:cubicBezTo>
                <a:cubicBezTo>
                  <a:pt x="4653599" y="2391109"/>
                  <a:pt x="4691797" y="2437192"/>
                  <a:pt x="4666925" y="2476458"/>
                </a:cubicBezTo>
                <a:cubicBezTo>
                  <a:pt x="4689577" y="2492035"/>
                  <a:pt x="4613184" y="2503718"/>
                  <a:pt x="4702013" y="2518648"/>
                </a:cubicBezTo>
                <a:cubicBezTo>
                  <a:pt x="4705780" y="2558983"/>
                  <a:pt x="4716067" y="2598849"/>
                  <a:pt x="4732658" y="2637420"/>
                </a:cubicBezTo>
                <a:cubicBezTo>
                  <a:pt x="4844580" y="2701350"/>
                  <a:pt x="4950284" y="2741917"/>
                  <a:pt x="4825039" y="2793513"/>
                </a:cubicBezTo>
                <a:cubicBezTo>
                  <a:pt x="4763745" y="2810716"/>
                  <a:pt x="4855240" y="2815581"/>
                  <a:pt x="4855240" y="2840568"/>
                </a:cubicBezTo>
                <a:cubicBezTo>
                  <a:pt x="4813937" y="2876266"/>
                  <a:pt x="4696236" y="2916507"/>
                  <a:pt x="4933851" y="2941170"/>
                </a:cubicBezTo>
                <a:cubicBezTo>
                  <a:pt x="5009801" y="2971677"/>
                  <a:pt x="4998251" y="2971677"/>
                  <a:pt x="4985372" y="3016782"/>
                </a:cubicBezTo>
                <a:cubicBezTo>
                  <a:pt x="5052882" y="3066759"/>
                  <a:pt x="4945845" y="3139776"/>
                  <a:pt x="4951174" y="3186506"/>
                </a:cubicBezTo>
                <a:cubicBezTo>
                  <a:pt x="5030677" y="3207927"/>
                  <a:pt x="5129273" y="3218634"/>
                  <a:pt x="4901874" y="3240379"/>
                </a:cubicBezTo>
                <a:cubicBezTo>
                  <a:pt x="4850353" y="3275751"/>
                  <a:pt x="4889881" y="3339680"/>
                  <a:pt x="4889881" y="3379273"/>
                </a:cubicBezTo>
                <a:cubicBezTo>
                  <a:pt x="4940515" y="3400042"/>
                  <a:pt x="4913867" y="3422432"/>
                  <a:pt x="4875225" y="3444177"/>
                </a:cubicBezTo>
                <a:cubicBezTo>
                  <a:pt x="4775295" y="3458456"/>
                  <a:pt x="4970717" y="3473057"/>
                  <a:pt x="4875225" y="3487336"/>
                </a:cubicBezTo>
                <a:cubicBezTo>
                  <a:pt x="4850797" y="3532446"/>
                  <a:pt x="4761969" y="3585991"/>
                  <a:pt x="4850797" y="3629802"/>
                </a:cubicBezTo>
                <a:cubicBezTo>
                  <a:pt x="4861903" y="3671664"/>
                  <a:pt x="4852573" y="3690811"/>
                  <a:pt x="4728661" y="3727158"/>
                </a:cubicBezTo>
                <a:cubicBezTo>
                  <a:pt x="4662481" y="3767395"/>
                  <a:pt x="4610075" y="3819321"/>
                  <a:pt x="4677584" y="3872215"/>
                </a:cubicBezTo>
                <a:cubicBezTo>
                  <a:pt x="4731767" y="3925436"/>
                  <a:pt x="4692683" y="3980279"/>
                  <a:pt x="4687353" y="4026686"/>
                </a:cubicBezTo>
                <a:cubicBezTo>
                  <a:pt x="4678917" y="4095484"/>
                  <a:pt x="4721108" y="4164282"/>
                  <a:pt x="4687353" y="4232757"/>
                </a:cubicBezTo>
                <a:cubicBezTo>
                  <a:pt x="4572324" y="4272347"/>
                  <a:pt x="4733991" y="4326542"/>
                  <a:pt x="4726885" y="4341148"/>
                </a:cubicBezTo>
                <a:cubicBezTo>
                  <a:pt x="4800609" y="4353155"/>
                  <a:pt x="4771298" y="4323946"/>
                  <a:pt x="4797947" y="4366782"/>
                </a:cubicBezTo>
                <a:cubicBezTo>
                  <a:pt x="4605631" y="4413513"/>
                  <a:pt x="4850353" y="4467058"/>
                  <a:pt x="4861455" y="4516388"/>
                </a:cubicBezTo>
                <a:cubicBezTo>
                  <a:pt x="4978266" y="4554681"/>
                  <a:pt x="4736210" y="4564090"/>
                  <a:pt x="4940958" y="4592001"/>
                </a:cubicBezTo>
                <a:cubicBezTo>
                  <a:pt x="5185238" y="4649440"/>
                  <a:pt x="5012020" y="4713046"/>
                  <a:pt x="5062655" y="4790283"/>
                </a:cubicBezTo>
                <a:cubicBezTo>
                  <a:pt x="5035116" y="4839609"/>
                  <a:pt x="5123058" y="4874330"/>
                  <a:pt x="5107069" y="4920090"/>
                </a:cubicBezTo>
                <a:cubicBezTo>
                  <a:pt x="5109732" y="4964873"/>
                  <a:pt x="5143929" y="4999921"/>
                  <a:pt x="5192343" y="5042433"/>
                </a:cubicBezTo>
                <a:cubicBezTo>
                  <a:pt x="5174578" y="5089811"/>
                  <a:pt x="5151035" y="5135244"/>
                  <a:pt x="5260739" y="5181328"/>
                </a:cubicBezTo>
                <a:cubicBezTo>
                  <a:pt x="5063984" y="5227731"/>
                  <a:pt x="5289607" y="5275113"/>
                  <a:pt x="5274509" y="5326712"/>
                </a:cubicBezTo>
                <a:cubicBezTo>
                  <a:pt x="5234534" y="5386748"/>
                  <a:pt x="5424627" y="5429584"/>
                  <a:pt x="5274509" y="5479235"/>
                </a:cubicBezTo>
                <a:cubicBezTo>
                  <a:pt x="5178575" y="5508120"/>
                  <a:pt x="5250523" y="5577889"/>
                  <a:pt x="5274509" y="5613587"/>
                </a:cubicBezTo>
                <a:cubicBezTo>
                  <a:pt x="5264293" y="5914418"/>
                  <a:pt x="5332244" y="5678491"/>
                  <a:pt x="5300714" y="5837180"/>
                </a:cubicBezTo>
                <a:cubicBezTo>
                  <a:pt x="5283392" y="5792072"/>
                  <a:pt x="5314927" y="6010149"/>
                  <a:pt x="5250970" y="6058505"/>
                </a:cubicBezTo>
                <a:cubicBezTo>
                  <a:pt x="5277619" y="6079921"/>
                  <a:pt x="5240311" y="6209728"/>
                  <a:pt x="5195897" y="6263601"/>
                </a:cubicBezTo>
                <a:cubicBezTo>
                  <a:pt x="5263406" y="6532626"/>
                  <a:pt x="5260296" y="6548527"/>
                  <a:pt x="5218992" y="6497902"/>
                </a:cubicBezTo>
                <a:cubicBezTo>
                  <a:pt x="5189233" y="6531005"/>
                  <a:pt x="5129273" y="6558260"/>
                  <a:pt x="5100406" y="6547552"/>
                </a:cubicBezTo>
                <a:cubicBezTo>
                  <a:pt x="5120834" y="6591040"/>
                  <a:pt x="5072424" y="6737072"/>
                  <a:pt x="5094633" y="6742264"/>
                </a:cubicBezTo>
                <a:cubicBezTo>
                  <a:pt x="5103068" y="6533924"/>
                  <a:pt x="5178575" y="6839296"/>
                  <a:pt x="5115504" y="6849680"/>
                </a:cubicBezTo>
                <a:cubicBezTo>
                  <a:pt x="5051104" y="6804899"/>
                  <a:pt x="5020903" y="6837998"/>
                  <a:pt x="5020903" y="6882132"/>
                </a:cubicBezTo>
                <a:lnTo>
                  <a:pt x="3083567" y="6882132"/>
                </a:lnTo>
                <a:lnTo>
                  <a:pt x="3083567" y="6876938"/>
                </a:lnTo>
                <a:lnTo>
                  <a:pt x="0" y="6876938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10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5391829-8598-4EC2-A796-0B0126C4EE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95735" y="5010150"/>
            <a:ext cx="10092267" cy="5291786"/>
          </a:xfrm>
          <a:custGeom>
            <a:avLst/>
            <a:gdLst>
              <a:gd name="connsiteX0" fmla="*/ 3319408 w 6038622"/>
              <a:gd name="connsiteY0" fmla="*/ 782 h 4663574"/>
              <a:gd name="connsiteX1" fmla="*/ 3527107 w 6038622"/>
              <a:gd name="connsiteY1" fmla="*/ 85358 h 4663574"/>
              <a:gd name="connsiteX2" fmla="*/ 3932729 w 6038622"/>
              <a:gd name="connsiteY2" fmla="*/ 200112 h 4663574"/>
              <a:gd name="connsiteX3" fmla="*/ 4251491 w 6038622"/>
              <a:gd name="connsiteY3" fmla="*/ 225613 h 4663574"/>
              <a:gd name="connsiteX4" fmla="*/ 4370228 w 6038622"/>
              <a:gd name="connsiteY4" fmla="*/ 305304 h 4663574"/>
              <a:gd name="connsiteX5" fmla="*/ 4537582 w 6038622"/>
              <a:gd name="connsiteY5" fmla="*/ 391369 h 4663574"/>
              <a:gd name="connsiteX6" fmla="*/ 4733617 w 6038622"/>
              <a:gd name="connsiteY6" fmla="*/ 483007 h 4663574"/>
              <a:gd name="connsiteX7" fmla="*/ 5153587 w 6038622"/>
              <a:gd name="connsiteY7" fmla="*/ 483007 h 4663574"/>
              <a:gd name="connsiteX8" fmla="*/ 5496253 w 6038622"/>
              <a:gd name="connsiteY8" fmla="*/ 532419 h 4663574"/>
              <a:gd name="connsiteX9" fmla="*/ 5840515 w 6038622"/>
              <a:gd name="connsiteY9" fmla="*/ 565885 h 4663574"/>
              <a:gd name="connsiteX10" fmla="*/ 5993521 w 6038622"/>
              <a:gd name="connsiteY10" fmla="*/ 542777 h 4663574"/>
              <a:gd name="connsiteX11" fmla="*/ 6018224 w 6038622"/>
              <a:gd name="connsiteY11" fmla="*/ 572770 h 4663574"/>
              <a:gd name="connsiteX12" fmla="*/ 6038622 w 6038622"/>
              <a:gd name="connsiteY12" fmla="*/ 588554 h 4663574"/>
              <a:gd name="connsiteX13" fmla="*/ 6038622 w 6038622"/>
              <a:gd name="connsiteY13" fmla="*/ 4663574 h 4663574"/>
              <a:gd name="connsiteX14" fmla="*/ 0 w 6038622"/>
              <a:gd name="connsiteY14" fmla="*/ 4663574 h 4663574"/>
              <a:gd name="connsiteX15" fmla="*/ 0 w 6038622"/>
              <a:gd name="connsiteY15" fmla="*/ 151495 h 4663574"/>
              <a:gd name="connsiteX16" fmla="*/ 26296 w 6038622"/>
              <a:gd name="connsiteY16" fmla="*/ 151495 h 4663574"/>
              <a:gd name="connsiteX17" fmla="*/ 323548 w 6038622"/>
              <a:gd name="connsiteY17" fmla="*/ 114046 h 4663574"/>
              <a:gd name="connsiteX18" fmla="*/ 659043 w 6038622"/>
              <a:gd name="connsiteY18" fmla="*/ 142735 h 4663574"/>
              <a:gd name="connsiteX19" fmla="*/ 905285 w 6038622"/>
              <a:gd name="connsiteY19" fmla="*/ 173013 h 4663574"/>
              <a:gd name="connsiteX20" fmla="*/ 1153919 w 6038622"/>
              <a:gd name="connsiteY20" fmla="*/ 200112 h 4663574"/>
              <a:gd name="connsiteX21" fmla="*/ 1403348 w 6038622"/>
              <a:gd name="connsiteY21" fmla="*/ 200112 h 4663574"/>
              <a:gd name="connsiteX22" fmla="*/ 1652777 w 6038622"/>
              <a:gd name="connsiteY22" fmla="*/ 200112 h 4663574"/>
              <a:gd name="connsiteX23" fmla="*/ 1991468 w 6038622"/>
              <a:gd name="connsiteY23" fmla="*/ 137154 h 4663574"/>
              <a:gd name="connsiteX24" fmla="*/ 2194673 w 6038622"/>
              <a:gd name="connsiteY24" fmla="*/ 57464 h 4663574"/>
              <a:gd name="connsiteX25" fmla="*/ 2648913 w 6038622"/>
              <a:gd name="connsiteY25" fmla="*/ 49491 h 4663574"/>
              <a:gd name="connsiteX26" fmla="*/ 3103947 w 6038622"/>
              <a:gd name="connsiteY26" fmla="*/ 59054 h 4663574"/>
              <a:gd name="connsiteX27" fmla="*/ 3319408 w 6038622"/>
              <a:gd name="connsiteY27" fmla="*/ 782 h 4663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038622" h="4663574">
                <a:moveTo>
                  <a:pt x="3319408" y="782"/>
                </a:moveTo>
                <a:cubicBezTo>
                  <a:pt x="3392425" y="-4297"/>
                  <a:pt x="3464149" y="14431"/>
                  <a:pt x="3527107" y="85358"/>
                </a:cubicBezTo>
                <a:cubicBezTo>
                  <a:pt x="3653013" y="227203"/>
                  <a:pt x="3779723" y="200907"/>
                  <a:pt x="3932729" y="200112"/>
                </a:cubicBezTo>
                <a:cubicBezTo>
                  <a:pt x="4039510" y="286972"/>
                  <a:pt x="4165425" y="208872"/>
                  <a:pt x="4251491" y="225613"/>
                </a:cubicBezTo>
                <a:cubicBezTo>
                  <a:pt x="4292135" y="166638"/>
                  <a:pt x="4331181" y="261472"/>
                  <a:pt x="4370228" y="305304"/>
                </a:cubicBezTo>
                <a:cubicBezTo>
                  <a:pt x="4425212" y="348332"/>
                  <a:pt x="4483393" y="333189"/>
                  <a:pt x="4537582" y="391369"/>
                </a:cubicBezTo>
                <a:cubicBezTo>
                  <a:pt x="4604513" y="302911"/>
                  <a:pt x="4641175" y="430416"/>
                  <a:pt x="4733617" y="483007"/>
                </a:cubicBezTo>
                <a:cubicBezTo>
                  <a:pt x="4871479" y="490186"/>
                  <a:pt x="5015725" y="483007"/>
                  <a:pt x="5153587" y="483007"/>
                </a:cubicBezTo>
                <a:cubicBezTo>
                  <a:pt x="5268342" y="473444"/>
                  <a:pt x="5381498" y="580233"/>
                  <a:pt x="5496253" y="532419"/>
                </a:cubicBezTo>
                <a:cubicBezTo>
                  <a:pt x="5610212" y="527634"/>
                  <a:pt x="5724171" y="477435"/>
                  <a:pt x="5840515" y="565885"/>
                </a:cubicBezTo>
                <a:cubicBezTo>
                  <a:pt x="5899491" y="635218"/>
                  <a:pt x="5939332" y="645576"/>
                  <a:pt x="5993521" y="542777"/>
                </a:cubicBezTo>
                <a:cubicBezTo>
                  <a:pt x="6001789" y="554731"/>
                  <a:pt x="6010020" y="564667"/>
                  <a:pt x="6018224" y="572770"/>
                </a:cubicBezTo>
                <a:lnTo>
                  <a:pt x="6038622" y="588554"/>
                </a:lnTo>
                <a:lnTo>
                  <a:pt x="6038622" y="4663574"/>
                </a:lnTo>
                <a:lnTo>
                  <a:pt x="0" y="4663574"/>
                </a:lnTo>
                <a:lnTo>
                  <a:pt x="0" y="151495"/>
                </a:lnTo>
                <a:cubicBezTo>
                  <a:pt x="8743" y="150700"/>
                  <a:pt x="17553" y="150700"/>
                  <a:pt x="26296" y="151495"/>
                </a:cubicBezTo>
                <a:cubicBezTo>
                  <a:pt x="121925" y="62241"/>
                  <a:pt x="218348" y="141932"/>
                  <a:pt x="323548" y="114046"/>
                </a:cubicBezTo>
                <a:cubicBezTo>
                  <a:pt x="439097" y="49491"/>
                  <a:pt x="541896" y="85358"/>
                  <a:pt x="659043" y="142735"/>
                </a:cubicBezTo>
                <a:cubicBezTo>
                  <a:pt x="744314" y="112448"/>
                  <a:pt x="824799" y="21605"/>
                  <a:pt x="905285" y="173013"/>
                </a:cubicBezTo>
                <a:cubicBezTo>
                  <a:pt x="984975" y="118823"/>
                  <a:pt x="1064666" y="173013"/>
                  <a:pt x="1153919" y="200112"/>
                </a:cubicBezTo>
                <a:cubicBezTo>
                  <a:pt x="1243172" y="227203"/>
                  <a:pt x="1319675" y="330001"/>
                  <a:pt x="1403348" y="200112"/>
                </a:cubicBezTo>
                <a:cubicBezTo>
                  <a:pt x="1483039" y="290955"/>
                  <a:pt x="1569899" y="120422"/>
                  <a:pt x="1652777" y="200112"/>
                </a:cubicBezTo>
                <a:cubicBezTo>
                  <a:pt x="1783470" y="259079"/>
                  <a:pt x="1875116" y="225613"/>
                  <a:pt x="1991468" y="137154"/>
                </a:cubicBezTo>
                <a:cubicBezTo>
                  <a:pt x="2060567" y="114214"/>
                  <a:pt x="2128402" y="87608"/>
                  <a:pt x="2194673" y="57464"/>
                </a:cubicBezTo>
                <a:cubicBezTo>
                  <a:pt x="2342901" y="22400"/>
                  <a:pt x="2495907" y="69420"/>
                  <a:pt x="2648913" y="49491"/>
                </a:cubicBezTo>
                <a:cubicBezTo>
                  <a:pt x="2801123" y="196924"/>
                  <a:pt x="2954129" y="-12664"/>
                  <a:pt x="3103947" y="59054"/>
                </a:cubicBezTo>
                <a:cubicBezTo>
                  <a:pt x="3172080" y="34749"/>
                  <a:pt x="3246391" y="5862"/>
                  <a:pt x="3319408" y="782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940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92F3DC5-DB13-4CA8-9D18-9006265278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8288000" cy="4314825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632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C385246-068A-4ADD-A87A-2E0F44BCDF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433407" y="2327438"/>
            <a:ext cx="8854594" cy="6886494"/>
          </a:xfrm>
          <a:custGeom>
            <a:avLst/>
            <a:gdLst>
              <a:gd name="connsiteX0" fmla="*/ 2903383 w 2972896"/>
              <a:gd name="connsiteY0" fmla="*/ 854 h 4235921"/>
              <a:gd name="connsiteX1" fmla="*/ 2962680 w 2972896"/>
              <a:gd name="connsiteY1" fmla="*/ 14329 h 4235921"/>
              <a:gd name="connsiteX2" fmla="*/ 2972896 w 2972896"/>
              <a:gd name="connsiteY2" fmla="*/ 17918 h 4235921"/>
              <a:gd name="connsiteX3" fmla="*/ 2972896 w 2972896"/>
              <a:gd name="connsiteY3" fmla="*/ 4031857 h 4235921"/>
              <a:gd name="connsiteX4" fmla="*/ 2912699 w 2972896"/>
              <a:gd name="connsiteY4" fmla="*/ 4077144 h 4235921"/>
              <a:gd name="connsiteX5" fmla="*/ 2794513 w 2972896"/>
              <a:gd name="connsiteY5" fmla="*/ 4077144 h 4235921"/>
              <a:gd name="connsiteX6" fmla="*/ 2640427 w 2972896"/>
              <a:gd name="connsiteY6" fmla="*/ 4077144 h 4235921"/>
              <a:gd name="connsiteX7" fmla="*/ 2521964 w 2972896"/>
              <a:gd name="connsiteY7" fmla="*/ 4088740 h 4235921"/>
              <a:gd name="connsiteX8" fmla="*/ 2415927 w 2972896"/>
              <a:gd name="connsiteY8" fmla="*/ 4056433 h 4235921"/>
              <a:gd name="connsiteX9" fmla="*/ 2308786 w 2972896"/>
              <a:gd name="connsiteY9" fmla="*/ 4023847 h 4235921"/>
              <a:gd name="connsiteX10" fmla="*/ 2183972 w 2972896"/>
              <a:gd name="connsiteY10" fmla="*/ 4021638 h 4235921"/>
              <a:gd name="connsiteX11" fmla="*/ 2053910 w 2972896"/>
              <a:gd name="connsiteY11" fmla="*/ 4015840 h 4235921"/>
              <a:gd name="connsiteX12" fmla="*/ 1952845 w 2972896"/>
              <a:gd name="connsiteY12" fmla="*/ 4029370 h 4235921"/>
              <a:gd name="connsiteX13" fmla="*/ 1808978 w 2972896"/>
              <a:gd name="connsiteY13" fmla="*/ 4076315 h 4235921"/>
              <a:gd name="connsiteX14" fmla="*/ 1760375 w 2972896"/>
              <a:gd name="connsiteY14" fmla="*/ 4055328 h 4235921"/>
              <a:gd name="connsiteX15" fmla="*/ 1701283 w 2972896"/>
              <a:gd name="connsiteY15" fmla="*/ 4055328 h 4235921"/>
              <a:gd name="connsiteX16" fmla="*/ 1659035 w 2972896"/>
              <a:gd name="connsiteY16" fmla="*/ 4053670 h 4235921"/>
              <a:gd name="connsiteX17" fmla="*/ 1618442 w 2972896"/>
              <a:gd name="connsiteY17" fmla="*/ 4088187 h 4235921"/>
              <a:gd name="connsiteX18" fmla="*/ 1561559 w 2972896"/>
              <a:gd name="connsiteY18" fmla="*/ 4108347 h 4235921"/>
              <a:gd name="connsiteX19" fmla="*/ 1506331 w 2972896"/>
              <a:gd name="connsiteY19" fmla="*/ 4118839 h 4235921"/>
              <a:gd name="connsiteX20" fmla="*/ 1414100 w 2972896"/>
              <a:gd name="connsiteY20" fmla="*/ 4120772 h 4235921"/>
              <a:gd name="connsiteX21" fmla="*/ 1342580 w 2972896"/>
              <a:gd name="connsiteY21" fmla="*/ 4166059 h 4235921"/>
              <a:gd name="connsiteX22" fmla="*/ 1298676 w 2972896"/>
              <a:gd name="connsiteY22" fmla="*/ 4193673 h 4235921"/>
              <a:gd name="connsiteX23" fmla="*/ 1218595 w 2972896"/>
              <a:gd name="connsiteY23" fmla="*/ 4193673 h 4235921"/>
              <a:gd name="connsiteX24" fmla="*/ 1159503 w 2972896"/>
              <a:gd name="connsiteY24" fmla="*/ 4182627 h 4235921"/>
              <a:gd name="connsiteX25" fmla="*/ 1138238 w 2972896"/>
              <a:gd name="connsiteY25" fmla="*/ 4171306 h 4235921"/>
              <a:gd name="connsiteX26" fmla="*/ 1078317 w 2972896"/>
              <a:gd name="connsiteY26" fmla="*/ 4191188 h 4235921"/>
              <a:gd name="connsiteX27" fmla="*/ 977803 w 2972896"/>
              <a:gd name="connsiteY27" fmla="*/ 4192844 h 4235921"/>
              <a:gd name="connsiteX28" fmla="*/ 900209 w 2972896"/>
              <a:gd name="connsiteY28" fmla="*/ 4223220 h 4235921"/>
              <a:gd name="connsiteX29" fmla="*/ 833107 w 2972896"/>
              <a:gd name="connsiteY29" fmla="*/ 4235921 h 4235921"/>
              <a:gd name="connsiteX30" fmla="*/ 725136 w 2972896"/>
              <a:gd name="connsiteY30" fmla="*/ 4139550 h 4235921"/>
              <a:gd name="connsiteX31" fmla="*/ 690344 w 2972896"/>
              <a:gd name="connsiteY31" fmla="*/ 4151700 h 4235921"/>
              <a:gd name="connsiteX32" fmla="*/ 654445 w 2972896"/>
              <a:gd name="connsiteY32" fmla="*/ 4115800 h 4235921"/>
              <a:gd name="connsiteX33" fmla="*/ 568844 w 2972896"/>
              <a:gd name="connsiteY33" fmla="*/ 4021638 h 4235921"/>
              <a:gd name="connsiteX34" fmla="*/ 565979 w 2972896"/>
              <a:gd name="connsiteY34" fmla="*/ 3967757 h 4235921"/>
              <a:gd name="connsiteX35" fmla="*/ 565621 w 2972896"/>
              <a:gd name="connsiteY35" fmla="*/ 3963743 h 4235921"/>
              <a:gd name="connsiteX36" fmla="*/ 566634 w 2972896"/>
              <a:gd name="connsiteY36" fmla="*/ 3964202 h 4235921"/>
              <a:gd name="connsiteX37" fmla="*/ 565621 w 2972896"/>
              <a:gd name="connsiteY37" fmla="*/ 3963740 h 4235921"/>
              <a:gd name="connsiteX38" fmla="*/ 565621 w 2972896"/>
              <a:gd name="connsiteY38" fmla="*/ 3963743 h 4235921"/>
              <a:gd name="connsiteX39" fmla="*/ 532389 w 2972896"/>
              <a:gd name="connsiteY39" fmla="*/ 3948681 h 4235921"/>
              <a:gd name="connsiteX40" fmla="*/ 495114 w 2972896"/>
              <a:gd name="connsiteY40" fmla="*/ 3943769 h 4235921"/>
              <a:gd name="connsiteX41" fmla="*/ 439887 w 2972896"/>
              <a:gd name="connsiteY41" fmla="*/ 3927751 h 4235921"/>
              <a:gd name="connsiteX42" fmla="*/ 396809 w 2972896"/>
              <a:gd name="connsiteY42" fmla="*/ 3896824 h 4235921"/>
              <a:gd name="connsiteX43" fmla="*/ 296570 w 2972896"/>
              <a:gd name="connsiteY43" fmla="*/ 3882465 h 4235921"/>
              <a:gd name="connsiteX44" fmla="*/ 257360 w 2972896"/>
              <a:gd name="connsiteY44" fmla="*/ 3863137 h 4235921"/>
              <a:gd name="connsiteX45" fmla="*/ 105208 w 2972896"/>
              <a:gd name="connsiteY45" fmla="*/ 3863137 h 4235921"/>
              <a:gd name="connsiteX46" fmla="*/ 0 w 2972896"/>
              <a:gd name="connsiteY46" fmla="*/ 3903451 h 4235921"/>
              <a:gd name="connsiteX47" fmla="*/ 0 w 2972896"/>
              <a:gd name="connsiteY47" fmla="*/ 286048 h 4235921"/>
              <a:gd name="connsiteX48" fmla="*/ 25405 w 2972896"/>
              <a:gd name="connsiteY48" fmla="*/ 284114 h 4235921"/>
              <a:gd name="connsiteX49" fmla="*/ 193021 w 2972896"/>
              <a:gd name="connsiteY49" fmla="*/ 280525 h 4235921"/>
              <a:gd name="connsiteX50" fmla="*/ 360083 w 2972896"/>
              <a:gd name="connsiteY50" fmla="*/ 274173 h 4235921"/>
              <a:gd name="connsiteX51" fmla="*/ 407579 w 2972896"/>
              <a:gd name="connsiteY51" fmla="*/ 258988 h 4235921"/>
              <a:gd name="connsiteX52" fmla="*/ 504504 w 2972896"/>
              <a:gd name="connsiteY52" fmla="*/ 252636 h 4235921"/>
              <a:gd name="connsiteX53" fmla="*/ 662177 w 2972896"/>
              <a:gd name="connsiteY53" fmla="*/ 252636 h 4235921"/>
              <a:gd name="connsiteX54" fmla="*/ 814880 w 2972896"/>
              <a:gd name="connsiteY54" fmla="*/ 242420 h 4235921"/>
              <a:gd name="connsiteX55" fmla="*/ 960130 w 2972896"/>
              <a:gd name="connsiteY55" fmla="*/ 209834 h 4235921"/>
              <a:gd name="connsiteX56" fmla="*/ 1041316 w 2972896"/>
              <a:gd name="connsiteY56" fmla="*/ 209834 h 4235921"/>
              <a:gd name="connsiteX57" fmla="*/ 1068929 w 2972896"/>
              <a:gd name="connsiteY57" fmla="*/ 176973 h 4235921"/>
              <a:gd name="connsiteX58" fmla="*/ 1215556 w 2972896"/>
              <a:gd name="connsiteY58" fmla="*/ 149359 h 4235921"/>
              <a:gd name="connsiteX59" fmla="*/ 1285697 w 2972896"/>
              <a:gd name="connsiteY59" fmla="*/ 132515 h 4235921"/>
              <a:gd name="connsiteX60" fmla="*/ 1392009 w 2972896"/>
              <a:gd name="connsiteY60" fmla="*/ 128097 h 4235921"/>
              <a:gd name="connsiteX61" fmla="*/ 1484516 w 2972896"/>
              <a:gd name="connsiteY61" fmla="*/ 159300 h 4235921"/>
              <a:gd name="connsiteX62" fmla="*/ 1545817 w 2972896"/>
              <a:gd name="connsiteY62" fmla="*/ 204311 h 4235921"/>
              <a:gd name="connsiteX63" fmla="*/ 1646331 w 2972896"/>
              <a:gd name="connsiteY63" fmla="*/ 231925 h 4235921"/>
              <a:gd name="connsiteX64" fmla="*/ 1801246 w 2972896"/>
              <a:gd name="connsiteY64" fmla="*/ 242420 h 4235921"/>
              <a:gd name="connsiteX65" fmla="*/ 1919155 w 2972896"/>
              <a:gd name="connsiteY65" fmla="*/ 242420 h 4235921"/>
              <a:gd name="connsiteX66" fmla="*/ 1993438 w 2972896"/>
              <a:gd name="connsiteY66" fmla="*/ 242420 h 4235921"/>
              <a:gd name="connsiteX67" fmla="*/ 2058053 w 2972896"/>
              <a:gd name="connsiteY67" fmla="*/ 253741 h 4235921"/>
              <a:gd name="connsiteX68" fmla="*/ 2133991 w 2972896"/>
              <a:gd name="connsiteY68" fmla="*/ 275278 h 4235921"/>
              <a:gd name="connsiteX69" fmla="*/ 2198055 w 2972896"/>
              <a:gd name="connsiteY69" fmla="*/ 285497 h 4235921"/>
              <a:gd name="connsiteX70" fmla="*/ 2321490 w 2972896"/>
              <a:gd name="connsiteY70" fmla="*/ 285497 h 4235921"/>
              <a:gd name="connsiteX71" fmla="*/ 2470604 w 2972896"/>
              <a:gd name="connsiteY71" fmla="*/ 265061 h 4235921"/>
              <a:gd name="connsiteX72" fmla="*/ 2608673 w 2972896"/>
              <a:gd name="connsiteY72" fmla="*/ 212043 h 4235921"/>
              <a:gd name="connsiteX73" fmla="*/ 2610328 w 2972896"/>
              <a:gd name="connsiteY73" fmla="*/ 214806 h 4235921"/>
              <a:gd name="connsiteX74" fmla="*/ 2627725 w 2972896"/>
              <a:gd name="connsiteY74" fmla="*/ 144941 h 4235921"/>
              <a:gd name="connsiteX75" fmla="*/ 2703664 w 2972896"/>
              <a:gd name="connsiteY75" fmla="*/ 110149 h 4235921"/>
              <a:gd name="connsiteX76" fmla="*/ 2768554 w 2972896"/>
              <a:gd name="connsiteY76" fmla="*/ 74250 h 4235921"/>
              <a:gd name="connsiteX77" fmla="*/ 2821297 w 2972896"/>
              <a:gd name="connsiteY77" fmla="*/ 63482 h 4235921"/>
              <a:gd name="connsiteX78" fmla="*/ 2884532 w 2972896"/>
              <a:gd name="connsiteY78" fmla="*/ 26479 h 4235921"/>
              <a:gd name="connsiteX79" fmla="*/ 2903383 w 2972896"/>
              <a:gd name="connsiteY79" fmla="*/ 854 h 4235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2972896" h="4235921">
                <a:moveTo>
                  <a:pt x="2903383" y="854"/>
                </a:moveTo>
                <a:cubicBezTo>
                  <a:pt x="2922761" y="-6071"/>
                  <a:pt x="2943420" y="31932"/>
                  <a:pt x="2962680" y="14329"/>
                </a:cubicBezTo>
                <a:cubicBezTo>
                  <a:pt x="2965941" y="15905"/>
                  <a:pt x="2969368" y="17109"/>
                  <a:pt x="2972896" y="17918"/>
                </a:cubicBezTo>
                <a:lnTo>
                  <a:pt x="2972896" y="4031857"/>
                </a:lnTo>
                <a:cubicBezTo>
                  <a:pt x="2953568" y="4029095"/>
                  <a:pt x="2933411" y="4036273"/>
                  <a:pt x="2912699" y="4077144"/>
                </a:cubicBezTo>
                <a:cubicBezTo>
                  <a:pt x="2874316" y="4087911"/>
                  <a:pt x="2834277" y="4042900"/>
                  <a:pt x="2794513" y="4077144"/>
                </a:cubicBezTo>
                <a:cubicBezTo>
                  <a:pt x="2743150" y="4024676"/>
                  <a:pt x="2691789" y="4034067"/>
                  <a:pt x="2640427" y="4077144"/>
                </a:cubicBezTo>
                <a:cubicBezTo>
                  <a:pt x="2599558" y="4094539"/>
                  <a:pt x="2562833" y="4066374"/>
                  <a:pt x="2521964" y="4088740"/>
                </a:cubicBezTo>
                <a:cubicBezTo>
                  <a:pt x="2479991" y="4100337"/>
                  <a:pt x="2447959" y="4068029"/>
                  <a:pt x="2415927" y="4056433"/>
                </a:cubicBezTo>
                <a:cubicBezTo>
                  <a:pt x="2383895" y="4051461"/>
                  <a:pt x="2351863" y="3998167"/>
                  <a:pt x="2308786" y="4023847"/>
                </a:cubicBezTo>
                <a:cubicBezTo>
                  <a:pt x="2268747" y="4083218"/>
                  <a:pt x="2225945" y="4027436"/>
                  <a:pt x="2183972" y="4021638"/>
                </a:cubicBezTo>
                <a:cubicBezTo>
                  <a:pt x="2141999" y="4015840"/>
                  <a:pt x="2096712" y="3990435"/>
                  <a:pt x="2053910" y="4015840"/>
                </a:cubicBezTo>
                <a:cubicBezTo>
                  <a:pt x="2021327" y="3988777"/>
                  <a:pt x="1986533" y="4009764"/>
                  <a:pt x="1952845" y="4029370"/>
                </a:cubicBezTo>
                <a:cubicBezTo>
                  <a:pt x="1914186" y="4040691"/>
                  <a:pt x="1847913" y="4095368"/>
                  <a:pt x="1808978" y="4076315"/>
                </a:cubicBezTo>
                <a:cubicBezTo>
                  <a:pt x="1787989" y="4062507"/>
                  <a:pt x="1787989" y="4020809"/>
                  <a:pt x="1760375" y="4055328"/>
                </a:cubicBezTo>
                <a:cubicBezTo>
                  <a:pt x="1741047" y="4013906"/>
                  <a:pt x="1720890" y="4037377"/>
                  <a:pt x="1701283" y="4055328"/>
                </a:cubicBezTo>
                <a:cubicBezTo>
                  <a:pt x="1696865" y="4039589"/>
                  <a:pt x="1666491" y="4095643"/>
                  <a:pt x="1659035" y="4053670"/>
                </a:cubicBezTo>
                <a:cubicBezTo>
                  <a:pt x="1634459" y="4037377"/>
                  <a:pt x="1636944" y="4130160"/>
                  <a:pt x="1618442" y="4088187"/>
                </a:cubicBezTo>
                <a:cubicBezTo>
                  <a:pt x="1601874" y="4075486"/>
                  <a:pt x="1580612" y="4140654"/>
                  <a:pt x="1561559" y="4108347"/>
                </a:cubicBezTo>
                <a:cubicBezTo>
                  <a:pt x="1538914" y="4080455"/>
                  <a:pt x="1536154" y="4152804"/>
                  <a:pt x="1506331" y="4118839"/>
                </a:cubicBezTo>
                <a:cubicBezTo>
                  <a:pt x="1476784" y="4151700"/>
                  <a:pt x="1441714" y="4115525"/>
                  <a:pt x="1414100" y="4120772"/>
                </a:cubicBezTo>
                <a:cubicBezTo>
                  <a:pt x="1381517" y="4153080"/>
                  <a:pt x="1364395" y="4174342"/>
                  <a:pt x="1342580" y="4166059"/>
                </a:cubicBezTo>
                <a:cubicBezTo>
                  <a:pt x="1330430" y="4234266"/>
                  <a:pt x="1315795" y="4211621"/>
                  <a:pt x="1298676" y="4193673"/>
                </a:cubicBezTo>
                <a:cubicBezTo>
                  <a:pt x="1277136" y="4215213"/>
                  <a:pt x="1240686" y="4156669"/>
                  <a:pt x="1218595" y="4193673"/>
                </a:cubicBezTo>
                <a:cubicBezTo>
                  <a:pt x="1187116" y="4194224"/>
                  <a:pt x="1181591" y="4248625"/>
                  <a:pt x="1159503" y="4182627"/>
                </a:cubicBezTo>
                <a:cubicBezTo>
                  <a:pt x="1148457" y="4220182"/>
                  <a:pt x="1153701" y="4212726"/>
                  <a:pt x="1138238" y="4171306"/>
                </a:cubicBezTo>
                <a:cubicBezTo>
                  <a:pt x="1116976" y="4141759"/>
                  <a:pt x="1097645" y="4200851"/>
                  <a:pt x="1078317" y="4191188"/>
                </a:cubicBezTo>
                <a:cubicBezTo>
                  <a:pt x="1045734" y="4225429"/>
                  <a:pt x="1010939" y="4151700"/>
                  <a:pt x="977803" y="4192844"/>
                </a:cubicBezTo>
                <a:cubicBezTo>
                  <a:pt x="943562" y="4183732"/>
                  <a:pt x="927822" y="4182903"/>
                  <a:pt x="900209" y="4223220"/>
                </a:cubicBezTo>
                <a:cubicBezTo>
                  <a:pt x="885296" y="4245862"/>
                  <a:pt x="848570" y="4208307"/>
                  <a:pt x="833107" y="4235921"/>
                </a:cubicBezTo>
                <a:cubicBezTo>
                  <a:pt x="793067" y="4185387"/>
                  <a:pt x="789200" y="4103100"/>
                  <a:pt x="725136" y="4139550"/>
                </a:cubicBezTo>
                <a:cubicBezTo>
                  <a:pt x="711331" y="4124086"/>
                  <a:pt x="704425" y="4206927"/>
                  <a:pt x="690344" y="4151700"/>
                </a:cubicBezTo>
                <a:cubicBezTo>
                  <a:pt x="682059" y="4145902"/>
                  <a:pt x="650580" y="4057262"/>
                  <a:pt x="654445" y="4115800"/>
                </a:cubicBezTo>
                <a:cubicBezTo>
                  <a:pt x="637326" y="4104479"/>
                  <a:pt x="596457" y="4019154"/>
                  <a:pt x="568844" y="4021638"/>
                </a:cubicBezTo>
                <a:cubicBezTo>
                  <a:pt x="567739" y="3988087"/>
                  <a:pt x="566566" y="3973728"/>
                  <a:pt x="565979" y="3967757"/>
                </a:cubicBezTo>
                <a:lnTo>
                  <a:pt x="565621" y="3963743"/>
                </a:lnTo>
                <a:lnTo>
                  <a:pt x="566634" y="3964202"/>
                </a:lnTo>
                <a:cubicBezTo>
                  <a:pt x="566013" y="3964202"/>
                  <a:pt x="565703" y="3963598"/>
                  <a:pt x="565621" y="3963740"/>
                </a:cubicBezTo>
                <a:lnTo>
                  <a:pt x="565621" y="3963743"/>
                </a:lnTo>
                <a:lnTo>
                  <a:pt x="532389" y="3948681"/>
                </a:lnTo>
                <a:cubicBezTo>
                  <a:pt x="520338" y="3945238"/>
                  <a:pt x="507782" y="3943563"/>
                  <a:pt x="495114" y="3943769"/>
                </a:cubicBezTo>
                <a:cubicBezTo>
                  <a:pt x="462807" y="3882465"/>
                  <a:pt x="458939" y="3927751"/>
                  <a:pt x="439887" y="3927751"/>
                </a:cubicBezTo>
                <a:cubicBezTo>
                  <a:pt x="405921" y="3926371"/>
                  <a:pt x="421385" y="3974972"/>
                  <a:pt x="396809" y="3896824"/>
                </a:cubicBezTo>
                <a:cubicBezTo>
                  <a:pt x="374718" y="3933828"/>
                  <a:pt x="304578" y="3910079"/>
                  <a:pt x="296570" y="3882465"/>
                </a:cubicBezTo>
                <a:cubicBezTo>
                  <a:pt x="257360" y="3877217"/>
                  <a:pt x="289117" y="3911461"/>
                  <a:pt x="257360" y="3863137"/>
                </a:cubicBezTo>
                <a:cubicBezTo>
                  <a:pt x="225604" y="3899033"/>
                  <a:pt x="207377" y="3863137"/>
                  <a:pt x="105208" y="3863137"/>
                </a:cubicBezTo>
                <a:cubicBezTo>
                  <a:pt x="55228" y="3815641"/>
                  <a:pt x="11875" y="3861478"/>
                  <a:pt x="0" y="3903451"/>
                </a:cubicBezTo>
                <a:lnTo>
                  <a:pt x="0" y="286048"/>
                </a:lnTo>
                <a:lnTo>
                  <a:pt x="25405" y="284114"/>
                </a:lnTo>
                <a:cubicBezTo>
                  <a:pt x="93058" y="326087"/>
                  <a:pt x="110180" y="349007"/>
                  <a:pt x="193021" y="280525"/>
                </a:cubicBezTo>
                <a:cubicBezTo>
                  <a:pt x="262054" y="291295"/>
                  <a:pt x="330536" y="274173"/>
                  <a:pt x="360083" y="274173"/>
                </a:cubicBezTo>
                <a:cubicBezTo>
                  <a:pt x="375547" y="270309"/>
                  <a:pt x="417245" y="286602"/>
                  <a:pt x="407579" y="258988"/>
                </a:cubicBezTo>
                <a:cubicBezTo>
                  <a:pt x="434610" y="234903"/>
                  <a:pt x="474560" y="232287"/>
                  <a:pt x="504504" y="252636"/>
                </a:cubicBezTo>
                <a:cubicBezTo>
                  <a:pt x="555589" y="232479"/>
                  <a:pt x="609712" y="188018"/>
                  <a:pt x="662177" y="252636"/>
                </a:cubicBezTo>
                <a:cubicBezTo>
                  <a:pt x="712792" y="245817"/>
                  <a:pt x="763810" y="242402"/>
                  <a:pt x="814880" y="242420"/>
                </a:cubicBezTo>
                <a:cubicBezTo>
                  <a:pt x="865692" y="256500"/>
                  <a:pt x="907665" y="219224"/>
                  <a:pt x="960130" y="209834"/>
                </a:cubicBezTo>
                <a:cubicBezTo>
                  <a:pt x="982775" y="268651"/>
                  <a:pt x="1020605" y="178906"/>
                  <a:pt x="1041316" y="209834"/>
                </a:cubicBezTo>
                <a:cubicBezTo>
                  <a:pt x="1053187" y="143010"/>
                  <a:pt x="1062024" y="170624"/>
                  <a:pt x="1068929" y="176973"/>
                </a:cubicBezTo>
                <a:cubicBezTo>
                  <a:pt x="1106760" y="72870"/>
                  <a:pt x="1155360" y="169795"/>
                  <a:pt x="1215556" y="149359"/>
                </a:cubicBezTo>
                <a:cubicBezTo>
                  <a:pt x="1250076" y="181945"/>
                  <a:pt x="1255596" y="113463"/>
                  <a:pt x="1285697" y="132515"/>
                </a:cubicBezTo>
                <a:cubicBezTo>
                  <a:pt x="1314966" y="104351"/>
                  <a:pt x="1360806" y="122574"/>
                  <a:pt x="1392009" y="128097"/>
                </a:cubicBezTo>
                <a:cubicBezTo>
                  <a:pt x="1422661" y="141906"/>
                  <a:pt x="1456902" y="117605"/>
                  <a:pt x="1484516" y="159300"/>
                </a:cubicBezTo>
                <a:cubicBezTo>
                  <a:pt x="1513785" y="169519"/>
                  <a:pt x="1523175" y="152398"/>
                  <a:pt x="1545817" y="204311"/>
                </a:cubicBezTo>
                <a:cubicBezTo>
                  <a:pt x="1573709" y="179182"/>
                  <a:pt x="1610985" y="226127"/>
                  <a:pt x="1646331" y="231925"/>
                </a:cubicBezTo>
                <a:cubicBezTo>
                  <a:pt x="1698523" y="305101"/>
                  <a:pt x="1748779" y="223089"/>
                  <a:pt x="1801246" y="242420"/>
                </a:cubicBezTo>
                <a:cubicBezTo>
                  <a:pt x="1840457" y="242420"/>
                  <a:pt x="1879945" y="197959"/>
                  <a:pt x="1919155" y="242420"/>
                </a:cubicBezTo>
                <a:cubicBezTo>
                  <a:pt x="1943180" y="251807"/>
                  <a:pt x="1969689" y="242420"/>
                  <a:pt x="1993438" y="242420"/>
                </a:cubicBezTo>
                <a:cubicBezTo>
                  <a:pt x="2015529" y="196028"/>
                  <a:pt x="2035411" y="262302"/>
                  <a:pt x="2058053" y="253741"/>
                </a:cubicBezTo>
                <a:cubicBezTo>
                  <a:pt x="2095332" y="195475"/>
                  <a:pt x="2099751" y="321118"/>
                  <a:pt x="2133991" y="275278"/>
                </a:cubicBezTo>
                <a:cubicBezTo>
                  <a:pt x="2156633" y="373583"/>
                  <a:pt x="2173755" y="238552"/>
                  <a:pt x="2198055" y="285497"/>
                </a:cubicBezTo>
                <a:cubicBezTo>
                  <a:pt x="2238649" y="285497"/>
                  <a:pt x="2281726" y="293504"/>
                  <a:pt x="2321490" y="285497"/>
                </a:cubicBezTo>
                <a:cubicBezTo>
                  <a:pt x="2371470" y="256225"/>
                  <a:pt x="2420070" y="223642"/>
                  <a:pt x="2470604" y="265061"/>
                </a:cubicBezTo>
                <a:cubicBezTo>
                  <a:pt x="2537981" y="262852"/>
                  <a:pt x="2592931" y="303170"/>
                  <a:pt x="2608673" y="212043"/>
                </a:cubicBezTo>
                <a:cubicBezTo>
                  <a:pt x="2609513" y="212754"/>
                  <a:pt x="2610099" y="213727"/>
                  <a:pt x="2610328" y="214806"/>
                </a:cubicBezTo>
                <a:cubicBezTo>
                  <a:pt x="2613746" y="190987"/>
                  <a:pt x="2619573" y="167580"/>
                  <a:pt x="2627725" y="144941"/>
                </a:cubicBezTo>
                <a:cubicBezTo>
                  <a:pt x="2658267" y="155496"/>
                  <a:pt x="2691711" y="140172"/>
                  <a:pt x="2703664" y="110149"/>
                </a:cubicBezTo>
                <a:cubicBezTo>
                  <a:pt x="2727686" y="69831"/>
                  <a:pt x="2736247" y="99103"/>
                  <a:pt x="2768554" y="74250"/>
                </a:cubicBezTo>
                <a:cubicBezTo>
                  <a:pt x="2787885" y="85020"/>
                  <a:pt x="2803349" y="4663"/>
                  <a:pt x="2821297" y="63482"/>
                </a:cubicBezTo>
                <a:cubicBezTo>
                  <a:pt x="2844493" y="57131"/>
                  <a:pt x="2860232" y="19022"/>
                  <a:pt x="2884532" y="26479"/>
                </a:cubicBezTo>
                <a:cubicBezTo>
                  <a:pt x="2890607" y="10463"/>
                  <a:pt x="2896924" y="3162"/>
                  <a:pt x="2903383" y="854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512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2015689-F2EA-428F-8DA6-E4896CBC22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82156" y="2812963"/>
            <a:ext cx="7333234" cy="7362825"/>
          </a:xfrm>
          <a:custGeom>
            <a:avLst/>
            <a:gdLst>
              <a:gd name="connsiteX0" fmla="*/ 1773912 w 4451626"/>
              <a:gd name="connsiteY0" fmla="*/ 823 h 4907697"/>
              <a:gd name="connsiteX1" fmla="*/ 1884907 w 4451626"/>
              <a:gd name="connsiteY1" fmla="*/ 89825 h 4907697"/>
              <a:gd name="connsiteX2" fmla="*/ 2101674 w 4451626"/>
              <a:gd name="connsiteY2" fmla="*/ 210587 h 4907697"/>
              <a:gd name="connsiteX3" fmla="*/ 2272022 w 4451626"/>
              <a:gd name="connsiteY3" fmla="*/ 237423 h 4907697"/>
              <a:gd name="connsiteX4" fmla="*/ 2335476 w 4451626"/>
              <a:gd name="connsiteY4" fmla="*/ 321285 h 4907697"/>
              <a:gd name="connsiteX5" fmla="*/ 2424911 w 4451626"/>
              <a:gd name="connsiteY5" fmla="*/ 411856 h 4907697"/>
              <a:gd name="connsiteX6" fmla="*/ 2529672 w 4451626"/>
              <a:gd name="connsiteY6" fmla="*/ 508290 h 4907697"/>
              <a:gd name="connsiteX7" fmla="*/ 2754108 w 4451626"/>
              <a:gd name="connsiteY7" fmla="*/ 508291 h 4907697"/>
              <a:gd name="connsiteX8" fmla="*/ 2937230 w 4451626"/>
              <a:gd name="connsiteY8" fmla="*/ 560289 h 4907697"/>
              <a:gd name="connsiteX9" fmla="*/ 3121206 w 4451626"/>
              <a:gd name="connsiteY9" fmla="*/ 595506 h 4907697"/>
              <a:gd name="connsiteX10" fmla="*/ 3202973 w 4451626"/>
              <a:gd name="connsiteY10" fmla="*/ 571189 h 4907697"/>
              <a:gd name="connsiteX11" fmla="*/ 3308165 w 4451626"/>
              <a:gd name="connsiteY11" fmla="*/ 564480 h 4907697"/>
              <a:gd name="connsiteX12" fmla="*/ 3481494 w 4451626"/>
              <a:gd name="connsiteY12" fmla="*/ 564479 h 4907697"/>
              <a:gd name="connsiteX13" fmla="*/ 3671861 w 4451626"/>
              <a:gd name="connsiteY13" fmla="*/ 533453 h 4907697"/>
              <a:gd name="connsiteX14" fmla="*/ 3775344 w 4451626"/>
              <a:gd name="connsiteY14" fmla="*/ 533453 h 4907697"/>
              <a:gd name="connsiteX15" fmla="*/ 3806436 w 4451626"/>
              <a:gd name="connsiteY15" fmla="*/ 455463 h 4907697"/>
              <a:gd name="connsiteX16" fmla="*/ 3976784 w 4451626"/>
              <a:gd name="connsiteY16" fmla="*/ 330503 h 4907697"/>
              <a:gd name="connsiteX17" fmla="*/ 4170552 w 4451626"/>
              <a:gd name="connsiteY17" fmla="*/ 323793 h 4907697"/>
              <a:gd name="connsiteX18" fmla="*/ 4359639 w 4451626"/>
              <a:gd name="connsiteY18" fmla="*/ 291094 h 4907697"/>
              <a:gd name="connsiteX19" fmla="*/ 4451626 w 4451626"/>
              <a:gd name="connsiteY19" fmla="*/ 268449 h 4907697"/>
              <a:gd name="connsiteX20" fmla="*/ 4451626 w 4451626"/>
              <a:gd name="connsiteY20" fmla="*/ 3931162 h 4907697"/>
              <a:gd name="connsiteX21" fmla="*/ 4445409 w 4451626"/>
              <a:gd name="connsiteY21" fmla="*/ 3933981 h 4907697"/>
              <a:gd name="connsiteX22" fmla="*/ 4398020 w 4451626"/>
              <a:gd name="connsiteY22" fmla="*/ 3942359 h 4907697"/>
              <a:gd name="connsiteX23" fmla="*/ 4268327 w 4451626"/>
              <a:gd name="connsiteY23" fmla="*/ 4021323 h 4907697"/>
              <a:gd name="connsiteX24" fmla="*/ 4256491 w 4451626"/>
              <a:gd name="connsiteY24" fmla="*/ 4076195 h 4907697"/>
              <a:gd name="connsiteX25" fmla="*/ 4161409 w 4451626"/>
              <a:gd name="connsiteY25" fmla="*/ 4128953 h 4907697"/>
              <a:gd name="connsiteX26" fmla="*/ 3967670 w 4451626"/>
              <a:gd name="connsiteY26" fmla="*/ 4177628 h 4907697"/>
              <a:gd name="connsiteX27" fmla="*/ 3824129 w 4451626"/>
              <a:gd name="connsiteY27" fmla="*/ 4220825 h 4907697"/>
              <a:gd name="connsiteX28" fmla="*/ 3678936 w 4451626"/>
              <a:gd name="connsiteY28" fmla="*/ 4220001 h 4907697"/>
              <a:gd name="connsiteX29" fmla="*/ 3566327 w 4451626"/>
              <a:gd name="connsiteY29" fmla="*/ 4159097 h 4907697"/>
              <a:gd name="connsiteX30" fmla="*/ 3428172 w 4451626"/>
              <a:gd name="connsiteY30" fmla="*/ 4175966 h 4907697"/>
              <a:gd name="connsiteX31" fmla="*/ 3387595 w 4451626"/>
              <a:gd name="connsiteY31" fmla="*/ 4186161 h 4907697"/>
              <a:gd name="connsiteX32" fmla="*/ 3324045 w 4451626"/>
              <a:gd name="connsiteY32" fmla="*/ 4191423 h 4907697"/>
              <a:gd name="connsiteX33" fmla="*/ 3191392 w 4451626"/>
              <a:gd name="connsiteY33" fmla="*/ 4215993 h 4907697"/>
              <a:gd name="connsiteX34" fmla="*/ 3132236 w 4451626"/>
              <a:gd name="connsiteY34" fmla="*/ 4194851 h 4907697"/>
              <a:gd name="connsiteX35" fmla="*/ 2966766 w 4451626"/>
              <a:gd name="connsiteY35" fmla="*/ 4211448 h 4907697"/>
              <a:gd name="connsiteX36" fmla="*/ 2904571 w 4451626"/>
              <a:gd name="connsiteY36" fmla="*/ 4264699 h 4907697"/>
              <a:gd name="connsiteX37" fmla="*/ 2823555 w 4451626"/>
              <a:gd name="connsiteY37" fmla="*/ 4342465 h 4907697"/>
              <a:gd name="connsiteX38" fmla="*/ 2784529 w 4451626"/>
              <a:gd name="connsiteY38" fmla="*/ 4374326 h 4907697"/>
              <a:gd name="connsiteX39" fmla="*/ 2653721 w 4451626"/>
              <a:gd name="connsiteY39" fmla="*/ 4474655 h 4907697"/>
              <a:gd name="connsiteX40" fmla="*/ 2547345 w 4451626"/>
              <a:gd name="connsiteY40" fmla="*/ 4523761 h 4907697"/>
              <a:gd name="connsiteX41" fmla="*/ 2513736 w 4451626"/>
              <a:gd name="connsiteY41" fmla="*/ 4557831 h 4907697"/>
              <a:gd name="connsiteX42" fmla="*/ 2398415 w 4451626"/>
              <a:gd name="connsiteY42" fmla="*/ 4593290 h 4907697"/>
              <a:gd name="connsiteX43" fmla="*/ 2346057 w 4451626"/>
              <a:gd name="connsiteY43" fmla="*/ 4643096 h 4907697"/>
              <a:gd name="connsiteX44" fmla="*/ 2272529 w 4451626"/>
              <a:gd name="connsiteY44" fmla="*/ 4661569 h 4907697"/>
              <a:gd name="connsiteX45" fmla="*/ 2132331 w 4451626"/>
              <a:gd name="connsiteY45" fmla="*/ 4692254 h 4907697"/>
              <a:gd name="connsiteX46" fmla="*/ 1999019 w 4451626"/>
              <a:gd name="connsiteY46" fmla="*/ 4740019 h 4907697"/>
              <a:gd name="connsiteX47" fmla="*/ 1826475 w 4451626"/>
              <a:gd name="connsiteY47" fmla="*/ 4773635 h 4907697"/>
              <a:gd name="connsiteX48" fmla="*/ 1643415 w 4451626"/>
              <a:gd name="connsiteY48" fmla="*/ 4819627 h 4907697"/>
              <a:gd name="connsiteX49" fmla="*/ 1508104 w 4451626"/>
              <a:gd name="connsiteY49" fmla="*/ 4855571 h 4907697"/>
              <a:gd name="connsiteX50" fmla="*/ 1371875 w 4451626"/>
              <a:gd name="connsiteY50" fmla="*/ 4887849 h 4907697"/>
              <a:gd name="connsiteX51" fmla="*/ 1286633 w 4451626"/>
              <a:gd name="connsiteY51" fmla="*/ 4871316 h 4907697"/>
              <a:gd name="connsiteX52" fmla="*/ 1101040 w 4451626"/>
              <a:gd name="connsiteY52" fmla="*/ 4838800 h 4907697"/>
              <a:gd name="connsiteX53" fmla="*/ 1009129 w 4451626"/>
              <a:gd name="connsiteY53" fmla="*/ 4797020 h 4907697"/>
              <a:gd name="connsiteX54" fmla="*/ 922792 w 4451626"/>
              <a:gd name="connsiteY54" fmla="*/ 4692214 h 4907697"/>
              <a:gd name="connsiteX55" fmla="*/ 801491 w 4451626"/>
              <a:gd name="connsiteY55" fmla="*/ 4701280 h 4907697"/>
              <a:gd name="connsiteX56" fmla="*/ 687225 w 4451626"/>
              <a:gd name="connsiteY56" fmla="*/ 4725449 h 4907697"/>
              <a:gd name="connsiteX57" fmla="*/ 602935 w 4451626"/>
              <a:gd name="connsiteY57" fmla="*/ 4743704 h 4907697"/>
              <a:gd name="connsiteX58" fmla="*/ 495631 w 4451626"/>
              <a:gd name="connsiteY58" fmla="*/ 4715524 h 4907697"/>
              <a:gd name="connsiteX59" fmla="*/ 320809 w 4451626"/>
              <a:gd name="connsiteY59" fmla="*/ 4759446 h 4907697"/>
              <a:gd name="connsiteX60" fmla="*/ 201536 w 4451626"/>
              <a:gd name="connsiteY60" fmla="*/ 4808873 h 4907697"/>
              <a:gd name="connsiteX61" fmla="*/ 200617 w 4451626"/>
              <a:gd name="connsiteY61" fmla="*/ 4805212 h 4907697"/>
              <a:gd name="connsiteX62" fmla="*/ 195305 w 4451626"/>
              <a:gd name="connsiteY62" fmla="*/ 4829248 h 4907697"/>
              <a:gd name="connsiteX63" fmla="*/ 134286 w 4451626"/>
              <a:gd name="connsiteY63" fmla="*/ 4844580 h 4907697"/>
              <a:gd name="connsiteX64" fmla="*/ 36041 w 4451626"/>
              <a:gd name="connsiteY64" fmla="*/ 4869263 h 4907697"/>
              <a:gd name="connsiteX65" fmla="*/ 12246 w 4451626"/>
              <a:gd name="connsiteY65" fmla="*/ 4875240 h 4907697"/>
              <a:gd name="connsiteX66" fmla="*/ 20400 w 4451626"/>
              <a:gd name="connsiteY66" fmla="*/ 4907697 h 4907697"/>
              <a:gd name="connsiteX67" fmla="*/ 1 w 4451626"/>
              <a:gd name="connsiteY67" fmla="*/ 4907697 h 4907697"/>
              <a:gd name="connsiteX68" fmla="*/ 0 w 4451626"/>
              <a:gd name="connsiteY68" fmla="*/ 159424 h 4907697"/>
              <a:gd name="connsiteX69" fmla="*/ 14054 w 4451626"/>
              <a:gd name="connsiteY69" fmla="*/ 159423 h 4907697"/>
              <a:gd name="connsiteX70" fmla="*/ 172906 w 4451626"/>
              <a:gd name="connsiteY70" fmla="*/ 120016 h 4907697"/>
              <a:gd name="connsiteX71" fmla="*/ 352197 w 4451626"/>
              <a:gd name="connsiteY71" fmla="*/ 150206 h 4907697"/>
              <a:gd name="connsiteX72" fmla="*/ 483790 w 4451626"/>
              <a:gd name="connsiteY72" fmla="*/ 182068 h 4907697"/>
              <a:gd name="connsiteX73" fmla="*/ 616662 w 4451626"/>
              <a:gd name="connsiteY73" fmla="*/ 210586 h 4907697"/>
              <a:gd name="connsiteX74" fmla="*/ 749958 w 4451626"/>
              <a:gd name="connsiteY74" fmla="*/ 210587 h 4907697"/>
              <a:gd name="connsiteX75" fmla="*/ 883255 w 4451626"/>
              <a:gd name="connsiteY75" fmla="*/ 210587 h 4907697"/>
              <a:gd name="connsiteX76" fmla="*/ 1064253 w 4451626"/>
              <a:gd name="connsiteY76" fmla="*/ 144334 h 4907697"/>
              <a:gd name="connsiteX77" fmla="*/ 1172847 w 4451626"/>
              <a:gd name="connsiteY77" fmla="*/ 60472 h 4907697"/>
              <a:gd name="connsiteX78" fmla="*/ 1415595 w 4451626"/>
              <a:gd name="connsiteY78" fmla="*/ 52080 h 4907697"/>
              <a:gd name="connsiteX79" fmla="*/ 1658769 w 4451626"/>
              <a:gd name="connsiteY79" fmla="*/ 62143 h 4907697"/>
              <a:gd name="connsiteX80" fmla="*/ 1773912 w 4451626"/>
              <a:gd name="connsiteY80" fmla="*/ 823 h 4907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4451626" h="4907697">
                <a:moveTo>
                  <a:pt x="1773912" y="823"/>
                </a:moveTo>
                <a:cubicBezTo>
                  <a:pt x="1812932" y="-4523"/>
                  <a:pt x="1851262" y="15185"/>
                  <a:pt x="1884907" y="89825"/>
                </a:cubicBezTo>
                <a:cubicBezTo>
                  <a:pt x="1952192" y="239096"/>
                  <a:pt x="2019907" y="211423"/>
                  <a:pt x="2101674" y="210587"/>
                </a:cubicBezTo>
                <a:cubicBezTo>
                  <a:pt x="2158739" y="301993"/>
                  <a:pt x="2226028" y="219805"/>
                  <a:pt x="2272022" y="237423"/>
                </a:cubicBezTo>
                <a:cubicBezTo>
                  <a:pt x="2293742" y="175359"/>
                  <a:pt x="2314609" y="275157"/>
                  <a:pt x="2335476" y="321285"/>
                </a:cubicBezTo>
                <a:cubicBezTo>
                  <a:pt x="2364859" y="366566"/>
                  <a:pt x="2395951" y="350629"/>
                  <a:pt x="2424911" y="411856"/>
                </a:cubicBezTo>
                <a:cubicBezTo>
                  <a:pt x="2460680" y="318767"/>
                  <a:pt x="2480272" y="452945"/>
                  <a:pt x="2529672" y="508290"/>
                </a:cubicBezTo>
                <a:cubicBezTo>
                  <a:pt x="2603348" y="515845"/>
                  <a:pt x="2680434" y="508291"/>
                  <a:pt x="2754108" y="508291"/>
                </a:cubicBezTo>
                <a:cubicBezTo>
                  <a:pt x="2815434" y="498226"/>
                  <a:pt x="2875905" y="610606"/>
                  <a:pt x="2937230" y="560289"/>
                </a:cubicBezTo>
                <a:cubicBezTo>
                  <a:pt x="2998131" y="555252"/>
                  <a:pt x="3059032" y="502427"/>
                  <a:pt x="3121206" y="595506"/>
                </a:cubicBezTo>
                <a:cubicBezTo>
                  <a:pt x="3152722" y="668468"/>
                  <a:pt x="3174014" y="679368"/>
                  <a:pt x="3202973" y="571189"/>
                </a:cubicBezTo>
                <a:cubicBezTo>
                  <a:pt x="3238322" y="671823"/>
                  <a:pt x="3272392" y="636605"/>
                  <a:pt x="3308165" y="564480"/>
                </a:cubicBezTo>
                <a:cubicBezTo>
                  <a:pt x="3363101" y="480617"/>
                  <a:pt x="3428263" y="443718"/>
                  <a:pt x="3481494" y="564479"/>
                </a:cubicBezTo>
                <a:cubicBezTo>
                  <a:pt x="3547077" y="522553"/>
                  <a:pt x="3604571" y="618988"/>
                  <a:pt x="3671861" y="533453"/>
                </a:cubicBezTo>
                <a:cubicBezTo>
                  <a:pt x="3698687" y="565316"/>
                  <a:pt x="3751920" y="511644"/>
                  <a:pt x="3775344" y="533453"/>
                </a:cubicBezTo>
                <a:cubicBezTo>
                  <a:pt x="3789826" y="573706"/>
                  <a:pt x="3797919" y="327993"/>
                  <a:pt x="3806436" y="455463"/>
                </a:cubicBezTo>
                <a:cubicBezTo>
                  <a:pt x="3853280" y="411010"/>
                  <a:pt x="3934197" y="287739"/>
                  <a:pt x="3976784" y="330503"/>
                </a:cubicBezTo>
                <a:cubicBezTo>
                  <a:pt x="4030442" y="230714"/>
                  <a:pt x="4046198" y="292767"/>
                  <a:pt x="4170552" y="323793"/>
                </a:cubicBezTo>
                <a:cubicBezTo>
                  <a:pt x="4228900" y="296958"/>
                  <a:pt x="4280854" y="217295"/>
                  <a:pt x="4359639" y="291094"/>
                </a:cubicBezTo>
                <a:cubicBezTo>
                  <a:pt x="4387543" y="259698"/>
                  <a:pt x="4420660" y="251545"/>
                  <a:pt x="4451626" y="268449"/>
                </a:cubicBezTo>
                <a:lnTo>
                  <a:pt x="4451626" y="3931162"/>
                </a:lnTo>
                <a:lnTo>
                  <a:pt x="4445409" y="3933981"/>
                </a:lnTo>
                <a:cubicBezTo>
                  <a:pt x="4431407" y="3929713"/>
                  <a:pt x="4407920" y="3886555"/>
                  <a:pt x="4398020" y="3942359"/>
                </a:cubicBezTo>
                <a:cubicBezTo>
                  <a:pt x="4353557" y="3961637"/>
                  <a:pt x="4345452" y="4142395"/>
                  <a:pt x="4268327" y="4021323"/>
                </a:cubicBezTo>
                <a:cubicBezTo>
                  <a:pt x="4232652" y="4049747"/>
                  <a:pt x="4255055" y="4022714"/>
                  <a:pt x="4256491" y="4076195"/>
                </a:cubicBezTo>
                <a:cubicBezTo>
                  <a:pt x="4241532" y="4074763"/>
                  <a:pt x="4218482" y="4198621"/>
                  <a:pt x="4161409" y="4128953"/>
                </a:cubicBezTo>
                <a:cubicBezTo>
                  <a:pt x="4091207" y="4121940"/>
                  <a:pt x="4033806" y="4167172"/>
                  <a:pt x="3967670" y="4177628"/>
                </a:cubicBezTo>
                <a:cubicBezTo>
                  <a:pt x="3923120" y="4184927"/>
                  <a:pt x="3864814" y="4171034"/>
                  <a:pt x="3824129" y="4220825"/>
                </a:cubicBezTo>
                <a:cubicBezTo>
                  <a:pt x="3786051" y="4279694"/>
                  <a:pt x="3728187" y="4255959"/>
                  <a:pt x="3678936" y="4220001"/>
                </a:cubicBezTo>
                <a:cubicBezTo>
                  <a:pt x="3623380" y="4143466"/>
                  <a:pt x="3603768" y="4141579"/>
                  <a:pt x="3566327" y="4159097"/>
                </a:cubicBezTo>
                <a:cubicBezTo>
                  <a:pt x="3540469" y="4230465"/>
                  <a:pt x="3474798" y="4182093"/>
                  <a:pt x="3428172" y="4175966"/>
                </a:cubicBezTo>
                <a:cubicBezTo>
                  <a:pt x="3398267" y="4113742"/>
                  <a:pt x="3418266" y="4251435"/>
                  <a:pt x="3387595" y="4186161"/>
                </a:cubicBezTo>
                <a:cubicBezTo>
                  <a:pt x="3360482" y="4164753"/>
                  <a:pt x="3334833" y="4151735"/>
                  <a:pt x="3324045" y="4191423"/>
                </a:cubicBezTo>
                <a:cubicBezTo>
                  <a:pt x="3286822" y="4200775"/>
                  <a:pt x="3233540" y="4243030"/>
                  <a:pt x="3191392" y="4215993"/>
                </a:cubicBezTo>
                <a:cubicBezTo>
                  <a:pt x="3131703" y="4064917"/>
                  <a:pt x="3138653" y="4135178"/>
                  <a:pt x="3132236" y="4194851"/>
                </a:cubicBezTo>
                <a:cubicBezTo>
                  <a:pt x="3089222" y="4209550"/>
                  <a:pt x="3002101" y="4153269"/>
                  <a:pt x="2966766" y="4211448"/>
                </a:cubicBezTo>
                <a:cubicBezTo>
                  <a:pt x="2922137" y="4213255"/>
                  <a:pt x="2920144" y="4205322"/>
                  <a:pt x="2904571" y="4264699"/>
                </a:cubicBezTo>
                <a:cubicBezTo>
                  <a:pt x="2922392" y="4433754"/>
                  <a:pt x="2864247" y="4362406"/>
                  <a:pt x="2823555" y="4342465"/>
                </a:cubicBezTo>
                <a:cubicBezTo>
                  <a:pt x="2800064" y="4348367"/>
                  <a:pt x="2811280" y="4412368"/>
                  <a:pt x="2784529" y="4374326"/>
                </a:cubicBezTo>
                <a:cubicBezTo>
                  <a:pt x="2714405" y="4300477"/>
                  <a:pt x="2694508" y="4382670"/>
                  <a:pt x="2653721" y="4474655"/>
                </a:cubicBezTo>
                <a:cubicBezTo>
                  <a:pt x="2620322" y="4495163"/>
                  <a:pt x="2584617" y="4511645"/>
                  <a:pt x="2547345" y="4523761"/>
                </a:cubicBezTo>
                <a:cubicBezTo>
                  <a:pt x="2548639" y="4588308"/>
                  <a:pt x="2524472" y="4538590"/>
                  <a:pt x="2513736" y="4557831"/>
                </a:cubicBezTo>
                <a:cubicBezTo>
                  <a:pt x="2472528" y="4550019"/>
                  <a:pt x="2435794" y="4587145"/>
                  <a:pt x="2398415" y="4593290"/>
                </a:cubicBezTo>
                <a:cubicBezTo>
                  <a:pt x="2371028" y="4595305"/>
                  <a:pt x="2371751" y="4626589"/>
                  <a:pt x="2346057" y="4643096"/>
                </a:cubicBezTo>
                <a:cubicBezTo>
                  <a:pt x="2315505" y="4614444"/>
                  <a:pt x="2277171" y="4585802"/>
                  <a:pt x="2272529" y="4661569"/>
                </a:cubicBezTo>
                <a:cubicBezTo>
                  <a:pt x="2224765" y="4658651"/>
                  <a:pt x="2208058" y="4792268"/>
                  <a:pt x="2132331" y="4692254"/>
                </a:cubicBezTo>
                <a:cubicBezTo>
                  <a:pt x="2084427" y="4700396"/>
                  <a:pt x="2046867" y="4748432"/>
                  <a:pt x="1999019" y="4740019"/>
                </a:cubicBezTo>
                <a:cubicBezTo>
                  <a:pt x="1960348" y="4814606"/>
                  <a:pt x="1885685" y="4778221"/>
                  <a:pt x="1826475" y="4773635"/>
                </a:cubicBezTo>
                <a:cubicBezTo>
                  <a:pt x="1763404" y="4797592"/>
                  <a:pt x="1724855" y="4846847"/>
                  <a:pt x="1643415" y="4819627"/>
                </a:cubicBezTo>
                <a:cubicBezTo>
                  <a:pt x="1586224" y="4781774"/>
                  <a:pt x="1521992" y="4723635"/>
                  <a:pt x="1508104" y="4855571"/>
                </a:cubicBezTo>
                <a:cubicBezTo>
                  <a:pt x="1471383" y="4901771"/>
                  <a:pt x="1420713" y="4895040"/>
                  <a:pt x="1371875" y="4887849"/>
                </a:cubicBezTo>
                <a:cubicBezTo>
                  <a:pt x="1337648" y="4912991"/>
                  <a:pt x="1335572" y="4899564"/>
                  <a:pt x="1286633" y="4871316"/>
                </a:cubicBezTo>
                <a:cubicBezTo>
                  <a:pt x="1219798" y="4872538"/>
                  <a:pt x="1172010" y="4851460"/>
                  <a:pt x="1101040" y="4838800"/>
                </a:cubicBezTo>
                <a:cubicBezTo>
                  <a:pt x="1057207" y="4870896"/>
                  <a:pt x="1047834" y="4816814"/>
                  <a:pt x="1009129" y="4797020"/>
                </a:cubicBezTo>
                <a:cubicBezTo>
                  <a:pt x="1005901" y="4777723"/>
                  <a:pt x="960460" y="4674315"/>
                  <a:pt x="922792" y="4692214"/>
                </a:cubicBezTo>
                <a:cubicBezTo>
                  <a:pt x="882420" y="4751009"/>
                  <a:pt x="862307" y="4775523"/>
                  <a:pt x="801491" y="4701280"/>
                </a:cubicBezTo>
                <a:cubicBezTo>
                  <a:pt x="761904" y="4698680"/>
                  <a:pt x="722368" y="4707044"/>
                  <a:pt x="687225" y="4725449"/>
                </a:cubicBezTo>
                <a:cubicBezTo>
                  <a:pt x="598774" y="4705179"/>
                  <a:pt x="659961" y="4899666"/>
                  <a:pt x="602935" y="4743704"/>
                </a:cubicBezTo>
                <a:cubicBezTo>
                  <a:pt x="512007" y="4690327"/>
                  <a:pt x="517091" y="4667963"/>
                  <a:pt x="495631" y="4715524"/>
                </a:cubicBezTo>
                <a:cubicBezTo>
                  <a:pt x="435741" y="4785708"/>
                  <a:pt x="370370" y="4733368"/>
                  <a:pt x="320809" y="4759446"/>
                </a:cubicBezTo>
                <a:cubicBezTo>
                  <a:pt x="224174" y="4790534"/>
                  <a:pt x="257679" y="4863208"/>
                  <a:pt x="201536" y="4808873"/>
                </a:cubicBezTo>
                <a:cubicBezTo>
                  <a:pt x="200896" y="4807760"/>
                  <a:pt x="200576" y="4806491"/>
                  <a:pt x="200617" y="4805212"/>
                </a:cubicBezTo>
                <a:cubicBezTo>
                  <a:pt x="199555" y="4811315"/>
                  <a:pt x="197657" y="4819252"/>
                  <a:pt x="195305" y="4829248"/>
                </a:cubicBezTo>
                <a:cubicBezTo>
                  <a:pt x="168474" y="4851560"/>
                  <a:pt x="132565" y="4873882"/>
                  <a:pt x="134286" y="4844580"/>
                </a:cubicBezTo>
                <a:cubicBezTo>
                  <a:pt x="99271" y="4849811"/>
                  <a:pt x="60325" y="4885868"/>
                  <a:pt x="36041" y="4869263"/>
                </a:cubicBezTo>
                <a:cubicBezTo>
                  <a:pt x="27500" y="4871409"/>
                  <a:pt x="27965" y="4875835"/>
                  <a:pt x="12246" y="4875240"/>
                </a:cubicBezTo>
                <a:lnTo>
                  <a:pt x="20400" y="4907697"/>
                </a:lnTo>
                <a:lnTo>
                  <a:pt x="1" y="4907697"/>
                </a:lnTo>
                <a:lnTo>
                  <a:pt x="0" y="159424"/>
                </a:lnTo>
                <a:cubicBezTo>
                  <a:pt x="4672" y="158588"/>
                  <a:pt x="9380" y="158588"/>
                  <a:pt x="14054" y="159423"/>
                </a:cubicBezTo>
                <a:cubicBezTo>
                  <a:pt x="65158" y="65498"/>
                  <a:pt x="116686" y="149361"/>
                  <a:pt x="172906" y="120016"/>
                </a:cubicBezTo>
                <a:cubicBezTo>
                  <a:pt x="234657" y="52080"/>
                  <a:pt x="289593" y="89824"/>
                  <a:pt x="352197" y="150206"/>
                </a:cubicBezTo>
                <a:cubicBezTo>
                  <a:pt x="397766" y="118333"/>
                  <a:pt x="440777" y="22735"/>
                  <a:pt x="483790" y="182068"/>
                </a:cubicBezTo>
                <a:cubicBezTo>
                  <a:pt x="526377" y="125042"/>
                  <a:pt x="568964" y="182068"/>
                  <a:pt x="616662" y="210586"/>
                </a:cubicBezTo>
                <a:cubicBezTo>
                  <a:pt x="664359" y="239095"/>
                  <a:pt x="705243" y="347274"/>
                  <a:pt x="749958" y="210587"/>
                </a:cubicBezTo>
                <a:cubicBezTo>
                  <a:pt x="792545" y="306184"/>
                  <a:pt x="838964" y="126724"/>
                  <a:pt x="883255" y="210587"/>
                </a:cubicBezTo>
                <a:cubicBezTo>
                  <a:pt x="953097" y="272639"/>
                  <a:pt x="1002074" y="237422"/>
                  <a:pt x="1064253" y="144334"/>
                </a:cubicBezTo>
                <a:cubicBezTo>
                  <a:pt x="1101180" y="120191"/>
                  <a:pt x="1137431" y="92193"/>
                  <a:pt x="1172847" y="60472"/>
                </a:cubicBezTo>
                <a:cubicBezTo>
                  <a:pt x="1252061" y="23572"/>
                  <a:pt x="1333828" y="73052"/>
                  <a:pt x="1415595" y="52080"/>
                </a:cubicBezTo>
                <a:cubicBezTo>
                  <a:pt x="1496937" y="207231"/>
                  <a:pt x="1578705" y="-13328"/>
                  <a:pt x="1658769" y="62143"/>
                </a:cubicBezTo>
                <a:cubicBezTo>
                  <a:pt x="1695178" y="36567"/>
                  <a:pt x="1734891" y="6168"/>
                  <a:pt x="1773912" y="823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653447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17A50B8-E72A-4640-90BD-85237D06E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53232" y="1440300"/>
            <a:ext cx="7256441" cy="7423392"/>
          </a:xfrm>
          <a:custGeom>
            <a:avLst/>
            <a:gdLst>
              <a:gd name="connsiteX0" fmla="*/ 0 w 4034971"/>
              <a:gd name="connsiteY0" fmla="*/ 0 h 4948928"/>
              <a:gd name="connsiteX1" fmla="*/ 4034971 w 4034971"/>
              <a:gd name="connsiteY1" fmla="*/ 0 h 4948928"/>
              <a:gd name="connsiteX2" fmla="*/ 4034971 w 4034971"/>
              <a:gd name="connsiteY2" fmla="*/ 4948928 h 4948928"/>
              <a:gd name="connsiteX3" fmla="*/ 0 w 4034971"/>
              <a:gd name="connsiteY3" fmla="*/ 4948928 h 4948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4971" h="4948928">
                <a:moveTo>
                  <a:pt x="0" y="0"/>
                </a:moveTo>
                <a:lnTo>
                  <a:pt x="4034971" y="0"/>
                </a:lnTo>
                <a:lnTo>
                  <a:pt x="4034971" y="4948928"/>
                </a:lnTo>
                <a:lnTo>
                  <a:pt x="0" y="4948928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367015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33026D8-79A9-4B9F-AE63-96B1EF911F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09442" y="3775721"/>
            <a:ext cx="7528594" cy="5283794"/>
          </a:xfrm>
          <a:custGeom>
            <a:avLst/>
            <a:gdLst>
              <a:gd name="connsiteX0" fmla="*/ 21314 w 5038805"/>
              <a:gd name="connsiteY0" fmla="*/ 0 h 3536385"/>
              <a:gd name="connsiteX1" fmla="*/ 4796063 w 5038805"/>
              <a:gd name="connsiteY1" fmla="*/ 0 h 3536385"/>
              <a:gd name="connsiteX2" fmla="*/ 4849933 w 5038805"/>
              <a:gd name="connsiteY2" fmla="*/ 71606 h 3536385"/>
              <a:gd name="connsiteX3" fmla="*/ 4849933 w 5038805"/>
              <a:gd name="connsiteY3" fmla="*/ 212195 h 3536385"/>
              <a:gd name="connsiteX4" fmla="*/ 4849933 w 5038805"/>
              <a:gd name="connsiteY4" fmla="*/ 395487 h 3536385"/>
              <a:gd name="connsiteX5" fmla="*/ 4863727 w 5038805"/>
              <a:gd name="connsiteY5" fmla="*/ 536403 h 3536385"/>
              <a:gd name="connsiteX6" fmla="*/ 4825297 w 5038805"/>
              <a:gd name="connsiteY6" fmla="*/ 662538 h 3536385"/>
              <a:gd name="connsiteX7" fmla="*/ 4786535 w 5038805"/>
              <a:gd name="connsiteY7" fmla="*/ 789987 h 3536385"/>
              <a:gd name="connsiteX8" fmla="*/ 4783907 w 5038805"/>
              <a:gd name="connsiteY8" fmla="*/ 938459 h 3536385"/>
              <a:gd name="connsiteX9" fmla="*/ 4777009 w 5038805"/>
              <a:gd name="connsiteY9" fmla="*/ 1093172 h 3536385"/>
              <a:gd name="connsiteX10" fmla="*/ 4793104 w 5038805"/>
              <a:gd name="connsiteY10" fmla="*/ 1213393 h 3536385"/>
              <a:gd name="connsiteX11" fmla="*/ 4848947 w 5038805"/>
              <a:gd name="connsiteY11" fmla="*/ 1384529 h 3536385"/>
              <a:gd name="connsiteX12" fmla="*/ 4823983 w 5038805"/>
              <a:gd name="connsiteY12" fmla="*/ 1442345 h 3536385"/>
              <a:gd name="connsiteX13" fmla="*/ 4823983 w 5038805"/>
              <a:gd name="connsiteY13" fmla="*/ 1512637 h 3536385"/>
              <a:gd name="connsiteX14" fmla="*/ 4822010 w 5038805"/>
              <a:gd name="connsiteY14" fmla="*/ 1562893 h 3536385"/>
              <a:gd name="connsiteX15" fmla="*/ 4863069 w 5038805"/>
              <a:gd name="connsiteY15" fmla="*/ 1611180 h 3536385"/>
              <a:gd name="connsiteX16" fmla="*/ 4887051 w 5038805"/>
              <a:gd name="connsiteY16" fmla="*/ 1678845 h 3536385"/>
              <a:gd name="connsiteX17" fmla="*/ 4899531 w 5038805"/>
              <a:gd name="connsiteY17" fmla="*/ 1744540 h 3536385"/>
              <a:gd name="connsiteX18" fmla="*/ 4901831 w 5038805"/>
              <a:gd name="connsiteY18" fmla="*/ 1854253 h 3536385"/>
              <a:gd name="connsiteX19" fmla="*/ 4955701 w 5038805"/>
              <a:gd name="connsiteY19" fmla="*/ 1939330 h 3536385"/>
              <a:gd name="connsiteX20" fmla="*/ 4988549 w 5038805"/>
              <a:gd name="connsiteY20" fmla="*/ 1991555 h 3536385"/>
              <a:gd name="connsiteX21" fmla="*/ 4988549 w 5038805"/>
              <a:gd name="connsiteY21" fmla="*/ 2086815 h 3536385"/>
              <a:gd name="connsiteX22" fmla="*/ 4975410 w 5038805"/>
              <a:gd name="connsiteY22" fmla="*/ 2157108 h 3536385"/>
              <a:gd name="connsiteX23" fmla="*/ 4961943 w 5038805"/>
              <a:gd name="connsiteY23" fmla="*/ 2182403 h 3536385"/>
              <a:gd name="connsiteX24" fmla="*/ 4985593 w 5038805"/>
              <a:gd name="connsiteY24" fmla="*/ 2253682 h 3536385"/>
              <a:gd name="connsiteX25" fmla="*/ 4987563 w 5038805"/>
              <a:gd name="connsiteY25" fmla="*/ 2373247 h 3536385"/>
              <a:gd name="connsiteX26" fmla="*/ 5023697 w 5038805"/>
              <a:gd name="connsiteY26" fmla="*/ 2465549 h 3536385"/>
              <a:gd name="connsiteX27" fmla="*/ 5038805 w 5038805"/>
              <a:gd name="connsiteY27" fmla="*/ 2545370 h 3536385"/>
              <a:gd name="connsiteX28" fmla="*/ 4924167 w 5038805"/>
              <a:gd name="connsiteY28" fmla="*/ 2673805 h 3536385"/>
              <a:gd name="connsiteX29" fmla="*/ 4938621 w 5038805"/>
              <a:gd name="connsiteY29" fmla="*/ 2715191 h 3536385"/>
              <a:gd name="connsiteX30" fmla="*/ 4895917 w 5038805"/>
              <a:gd name="connsiteY30" fmla="*/ 2757895 h 3536385"/>
              <a:gd name="connsiteX31" fmla="*/ 4783907 w 5038805"/>
              <a:gd name="connsiteY31" fmla="*/ 2859721 h 3536385"/>
              <a:gd name="connsiteX32" fmla="*/ 4719812 w 5038805"/>
              <a:gd name="connsiteY32" fmla="*/ 2863129 h 3536385"/>
              <a:gd name="connsiteX33" fmla="*/ 4715037 w 5038805"/>
              <a:gd name="connsiteY33" fmla="*/ 2863555 h 3536385"/>
              <a:gd name="connsiteX34" fmla="*/ 4715583 w 5038805"/>
              <a:gd name="connsiteY34" fmla="*/ 2862349 h 3536385"/>
              <a:gd name="connsiteX35" fmla="*/ 4715034 w 5038805"/>
              <a:gd name="connsiteY35" fmla="*/ 2863555 h 3536385"/>
              <a:gd name="connsiteX36" fmla="*/ 4715037 w 5038805"/>
              <a:gd name="connsiteY36" fmla="*/ 2863555 h 3536385"/>
              <a:gd name="connsiteX37" fmla="*/ 4697121 w 5038805"/>
              <a:gd name="connsiteY37" fmla="*/ 2903086 h 3536385"/>
              <a:gd name="connsiteX38" fmla="*/ 4691278 w 5038805"/>
              <a:gd name="connsiteY38" fmla="*/ 2947426 h 3536385"/>
              <a:gd name="connsiteX39" fmla="*/ 4672225 w 5038805"/>
              <a:gd name="connsiteY39" fmla="*/ 3013121 h 3536385"/>
              <a:gd name="connsiteX40" fmla="*/ 4635435 w 5038805"/>
              <a:gd name="connsiteY40" fmla="*/ 3064364 h 3536385"/>
              <a:gd name="connsiteX41" fmla="*/ 4618354 w 5038805"/>
              <a:gd name="connsiteY41" fmla="*/ 3183602 h 3536385"/>
              <a:gd name="connsiteX42" fmla="*/ 4595363 w 5038805"/>
              <a:gd name="connsiteY42" fmla="*/ 3230244 h 3536385"/>
              <a:gd name="connsiteX43" fmla="*/ 4595363 w 5038805"/>
              <a:gd name="connsiteY43" fmla="*/ 3411236 h 3536385"/>
              <a:gd name="connsiteX44" fmla="*/ 4643319 w 5038805"/>
              <a:gd name="connsiteY44" fmla="*/ 3536385 h 3536385"/>
              <a:gd name="connsiteX45" fmla="*/ 340266 w 5038805"/>
              <a:gd name="connsiteY45" fmla="*/ 3536385 h 3536385"/>
              <a:gd name="connsiteX46" fmla="*/ 337966 w 5038805"/>
              <a:gd name="connsiteY46" fmla="*/ 3506165 h 3536385"/>
              <a:gd name="connsiteX47" fmla="*/ 333697 w 5038805"/>
              <a:gd name="connsiteY47" fmla="*/ 3306778 h 3536385"/>
              <a:gd name="connsiteX48" fmla="*/ 326141 w 5038805"/>
              <a:gd name="connsiteY48" fmla="*/ 3108050 h 3536385"/>
              <a:gd name="connsiteX49" fmla="*/ 308077 w 5038805"/>
              <a:gd name="connsiteY49" fmla="*/ 3051552 h 3536385"/>
              <a:gd name="connsiteX50" fmla="*/ 300522 w 5038805"/>
              <a:gd name="connsiteY50" fmla="*/ 2936256 h 3536385"/>
              <a:gd name="connsiteX51" fmla="*/ 300522 w 5038805"/>
              <a:gd name="connsiteY51" fmla="*/ 2748698 h 3536385"/>
              <a:gd name="connsiteX52" fmla="*/ 288369 w 5038805"/>
              <a:gd name="connsiteY52" fmla="*/ 2567051 h 3536385"/>
              <a:gd name="connsiteX53" fmla="*/ 249607 w 5038805"/>
              <a:gd name="connsiteY53" fmla="*/ 2394270 h 3536385"/>
              <a:gd name="connsiteX54" fmla="*/ 249607 w 5038805"/>
              <a:gd name="connsiteY54" fmla="*/ 2297696 h 3536385"/>
              <a:gd name="connsiteX55" fmla="*/ 210517 w 5038805"/>
              <a:gd name="connsiteY55" fmla="*/ 2264848 h 3536385"/>
              <a:gd name="connsiteX56" fmla="*/ 177669 w 5038805"/>
              <a:gd name="connsiteY56" fmla="*/ 2090429 h 3536385"/>
              <a:gd name="connsiteX57" fmla="*/ 157633 w 5038805"/>
              <a:gd name="connsiteY57" fmla="*/ 2006994 h 3536385"/>
              <a:gd name="connsiteX58" fmla="*/ 152377 w 5038805"/>
              <a:gd name="connsiteY58" fmla="*/ 1880532 h 3536385"/>
              <a:gd name="connsiteX59" fmla="*/ 189494 w 5038805"/>
              <a:gd name="connsiteY59" fmla="*/ 1770491 h 3536385"/>
              <a:gd name="connsiteX60" fmla="*/ 243037 w 5038805"/>
              <a:gd name="connsiteY60" fmla="*/ 1697571 h 3536385"/>
              <a:gd name="connsiteX61" fmla="*/ 275885 w 5038805"/>
              <a:gd name="connsiteY61" fmla="*/ 1578005 h 3536385"/>
              <a:gd name="connsiteX62" fmla="*/ 288369 w 5038805"/>
              <a:gd name="connsiteY62" fmla="*/ 1393727 h 3536385"/>
              <a:gd name="connsiteX63" fmla="*/ 288369 w 5038805"/>
              <a:gd name="connsiteY63" fmla="*/ 1253469 h 3536385"/>
              <a:gd name="connsiteX64" fmla="*/ 288369 w 5038805"/>
              <a:gd name="connsiteY64" fmla="*/ 1165106 h 3536385"/>
              <a:gd name="connsiteX65" fmla="*/ 301835 w 5038805"/>
              <a:gd name="connsiteY65" fmla="*/ 1088244 h 3536385"/>
              <a:gd name="connsiteX66" fmla="*/ 327455 w 5038805"/>
              <a:gd name="connsiteY66" fmla="*/ 997912 h 3536385"/>
              <a:gd name="connsiteX67" fmla="*/ 339611 w 5038805"/>
              <a:gd name="connsiteY67" fmla="*/ 921706 h 3536385"/>
              <a:gd name="connsiteX68" fmla="*/ 339611 w 5038805"/>
              <a:gd name="connsiteY68" fmla="*/ 774875 h 3536385"/>
              <a:gd name="connsiteX69" fmla="*/ 315302 w 5038805"/>
              <a:gd name="connsiteY69" fmla="*/ 597498 h 3536385"/>
              <a:gd name="connsiteX70" fmla="*/ 252235 w 5038805"/>
              <a:gd name="connsiteY70" fmla="*/ 433259 h 3536385"/>
              <a:gd name="connsiteX71" fmla="*/ 255521 w 5038805"/>
              <a:gd name="connsiteY71" fmla="*/ 431290 h 3536385"/>
              <a:gd name="connsiteX72" fmla="*/ 172414 w 5038805"/>
              <a:gd name="connsiteY72" fmla="*/ 410595 h 3536385"/>
              <a:gd name="connsiteX73" fmla="*/ 131027 w 5038805"/>
              <a:gd name="connsiteY73" fmla="*/ 320263 h 3536385"/>
              <a:gd name="connsiteX74" fmla="*/ 88323 w 5038805"/>
              <a:gd name="connsiteY74" fmla="*/ 243073 h 3536385"/>
              <a:gd name="connsiteX75" fmla="*/ 75515 w 5038805"/>
              <a:gd name="connsiteY75" fmla="*/ 180333 h 3536385"/>
              <a:gd name="connsiteX76" fmla="*/ 31498 w 5038805"/>
              <a:gd name="connsiteY76" fmla="*/ 105113 h 3536385"/>
              <a:gd name="connsiteX77" fmla="*/ 17045 w 5038805"/>
              <a:gd name="connsiteY77" fmla="*/ 12153 h 3536385"/>
              <a:gd name="connsiteX78" fmla="*/ 21314 w 5038805"/>
              <a:gd name="connsiteY78" fmla="*/ 0 h 353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038805" h="3536385">
                <a:moveTo>
                  <a:pt x="21314" y="0"/>
                </a:moveTo>
                <a:lnTo>
                  <a:pt x="4796063" y="0"/>
                </a:lnTo>
                <a:cubicBezTo>
                  <a:pt x="4792777" y="22992"/>
                  <a:pt x="4801315" y="46970"/>
                  <a:pt x="4849933" y="71606"/>
                </a:cubicBezTo>
                <a:cubicBezTo>
                  <a:pt x="4862741" y="117266"/>
                  <a:pt x="4809199" y="164894"/>
                  <a:pt x="4849933" y="212195"/>
                </a:cubicBezTo>
                <a:cubicBezTo>
                  <a:pt x="4787521" y="273293"/>
                  <a:pt x="4798691" y="334388"/>
                  <a:pt x="4849933" y="395487"/>
                </a:cubicBezTo>
                <a:cubicBezTo>
                  <a:pt x="4870625" y="444101"/>
                  <a:pt x="4837122" y="487788"/>
                  <a:pt x="4863727" y="536403"/>
                </a:cubicBezTo>
                <a:cubicBezTo>
                  <a:pt x="4877522" y="586331"/>
                  <a:pt x="4839091" y="624435"/>
                  <a:pt x="4825297" y="662538"/>
                </a:cubicBezTo>
                <a:cubicBezTo>
                  <a:pt x="4819383" y="700641"/>
                  <a:pt x="4755987" y="738745"/>
                  <a:pt x="4786535" y="789987"/>
                </a:cubicBezTo>
                <a:cubicBezTo>
                  <a:pt x="4857158" y="837615"/>
                  <a:pt x="4790804" y="888530"/>
                  <a:pt x="4783907" y="938459"/>
                </a:cubicBezTo>
                <a:cubicBezTo>
                  <a:pt x="4777009" y="988387"/>
                  <a:pt x="4746789" y="1042258"/>
                  <a:pt x="4777009" y="1093172"/>
                </a:cubicBezTo>
                <a:cubicBezTo>
                  <a:pt x="4744817" y="1131931"/>
                  <a:pt x="4769781" y="1173321"/>
                  <a:pt x="4793104" y="1213393"/>
                </a:cubicBezTo>
                <a:cubicBezTo>
                  <a:pt x="4806571" y="1259380"/>
                  <a:pt x="4871611" y="1338215"/>
                  <a:pt x="4848947" y="1384529"/>
                </a:cubicBezTo>
                <a:cubicBezTo>
                  <a:pt x="4832521" y="1409497"/>
                  <a:pt x="4782921" y="1409497"/>
                  <a:pt x="4823983" y="1442345"/>
                </a:cubicBezTo>
                <a:cubicBezTo>
                  <a:pt x="4774709" y="1465336"/>
                  <a:pt x="4802629" y="1489314"/>
                  <a:pt x="4823983" y="1512637"/>
                </a:cubicBezTo>
                <a:cubicBezTo>
                  <a:pt x="4805261" y="1517893"/>
                  <a:pt x="4871939" y="1554023"/>
                  <a:pt x="4822010" y="1562893"/>
                </a:cubicBezTo>
                <a:cubicBezTo>
                  <a:pt x="4802629" y="1592127"/>
                  <a:pt x="4912997" y="1589171"/>
                  <a:pt x="4863069" y="1611180"/>
                </a:cubicBezTo>
                <a:cubicBezTo>
                  <a:pt x="4847961" y="1630889"/>
                  <a:pt x="4925481" y="1656181"/>
                  <a:pt x="4887051" y="1678845"/>
                </a:cubicBezTo>
                <a:cubicBezTo>
                  <a:pt x="4853871" y="1705782"/>
                  <a:pt x="4939935" y="1709065"/>
                  <a:pt x="4899531" y="1744540"/>
                </a:cubicBezTo>
                <a:cubicBezTo>
                  <a:pt x="4938621" y="1779688"/>
                  <a:pt x="4895589" y="1821406"/>
                  <a:pt x="4901831" y="1854253"/>
                </a:cubicBezTo>
                <a:cubicBezTo>
                  <a:pt x="4940262" y="1893012"/>
                  <a:pt x="4965554" y="1913379"/>
                  <a:pt x="4955701" y="1939330"/>
                </a:cubicBezTo>
                <a:cubicBezTo>
                  <a:pt x="5036836" y="1953783"/>
                  <a:pt x="5009899" y="1971191"/>
                  <a:pt x="4988549" y="1991555"/>
                </a:cubicBezTo>
                <a:cubicBezTo>
                  <a:pt x="5014172" y="2017178"/>
                  <a:pt x="4944531" y="2060537"/>
                  <a:pt x="4988549" y="2086815"/>
                </a:cubicBezTo>
                <a:cubicBezTo>
                  <a:pt x="4989204" y="2124260"/>
                  <a:pt x="5053917" y="2130833"/>
                  <a:pt x="4975410" y="2157108"/>
                </a:cubicBezTo>
                <a:cubicBezTo>
                  <a:pt x="5020083" y="2170247"/>
                  <a:pt x="5011213" y="2164008"/>
                  <a:pt x="4961943" y="2182403"/>
                </a:cubicBezTo>
                <a:cubicBezTo>
                  <a:pt x="4926795" y="2207695"/>
                  <a:pt x="4997087" y="2230690"/>
                  <a:pt x="4985593" y="2253682"/>
                </a:cubicBezTo>
                <a:cubicBezTo>
                  <a:pt x="5026325" y="2292440"/>
                  <a:pt x="4938621" y="2333830"/>
                  <a:pt x="4987563" y="2373247"/>
                </a:cubicBezTo>
                <a:cubicBezTo>
                  <a:pt x="4976723" y="2413979"/>
                  <a:pt x="4975737" y="2432701"/>
                  <a:pt x="5023697" y="2465549"/>
                </a:cubicBezTo>
                <a:cubicBezTo>
                  <a:pt x="5050631" y="2483288"/>
                  <a:pt x="5005957" y="2526975"/>
                  <a:pt x="5038805" y="2545370"/>
                </a:cubicBezTo>
                <a:cubicBezTo>
                  <a:pt x="4978693" y="2592998"/>
                  <a:pt x="4880809" y="2597598"/>
                  <a:pt x="4924167" y="2673805"/>
                </a:cubicBezTo>
                <a:cubicBezTo>
                  <a:pt x="4905773" y="2690227"/>
                  <a:pt x="5004316" y="2698442"/>
                  <a:pt x="4938621" y="2715191"/>
                </a:cubicBezTo>
                <a:cubicBezTo>
                  <a:pt x="4931723" y="2725047"/>
                  <a:pt x="4826283" y="2762492"/>
                  <a:pt x="4895917" y="2757895"/>
                </a:cubicBezTo>
                <a:cubicBezTo>
                  <a:pt x="4882450" y="2778259"/>
                  <a:pt x="4780951" y="2826874"/>
                  <a:pt x="4783907" y="2859721"/>
                </a:cubicBezTo>
                <a:cubicBezTo>
                  <a:pt x="4743996" y="2861035"/>
                  <a:pt x="4726915" y="2862431"/>
                  <a:pt x="4719812" y="2863129"/>
                </a:cubicBezTo>
                <a:lnTo>
                  <a:pt x="4715037" y="2863555"/>
                </a:lnTo>
                <a:lnTo>
                  <a:pt x="4715583" y="2862349"/>
                </a:lnTo>
                <a:cubicBezTo>
                  <a:pt x="4715583" y="2863088"/>
                  <a:pt x="4714864" y="2863458"/>
                  <a:pt x="4715034" y="2863555"/>
                </a:cubicBezTo>
                <a:lnTo>
                  <a:pt x="4715037" y="2863555"/>
                </a:lnTo>
                <a:lnTo>
                  <a:pt x="4697121" y="2903086"/>
                </a:lnTo>
                <a:cubicBezTo>
                  <a:pt x="4693025" y="2917422"/>
                  <a:pt x="4691033" y="2932357"/>
                  <a:pt x="4691278" y="2947426"/>
                </a:cubicBezTo>
                <a:cubicBezTo>
                  <a:pt x="4618354" y="2985857"/>
                  <a:pt x="4672225" y="2990457"/>
                  <a:pt x="4672225" y="3013121"/>
                </a:cubicBezTo>
                <a:cubicBezTo>
                  <a:pt x="4670583" y="3053525"/>
                  <a:pt x="4728395" y="3035130"/>
                  <a:pt x="4635435" y="3064364"/>
                </a:cubicBezTo>
                <a:cubicBezTo>
                  <a:pt x="4679453" y="3090642"/>
                  <a:pt x="4651202" y="3174077"/>
                  <a:pt x="4618354" y="3183602"/>
                </a:cubicBezTo>
                <a:cubicBezTo>
                  <a:pt x="4612112" y="3230244"/>
                  <a:pt x="4652847" y="3192468"/>
                  <a:pt x="4595363" y="3230244"/>
                </a:cubicBezTo>
                <a:cubicBezTo>
                  <a:pt x="4638063" y="3268020"/>
                  <a:pt x="4595363" y="3289701"/>
                  <a:pt x="4595363" y="3411236"/>
                </a:cubicBezTo>
                <a:cubicBezTo>
                  <a:pt x="4538865" y="3470689"/>
                  <a:pt x="4593390" y="3522259"/>
                  <a:pt x="4643319" y="3536385"/>
                </a:cubicBezTo>
                <a:lnTo>
                  <a:pt x="340266" y="3536385"/>
                </a:lnTo>
                <a:lnTo>
                  <a:pt x="337966" y="3506165"/>
                </a:lnTo>
                <a:cubicBezTo>
                  <a:pt x="387895" y="3425689"/>
                  <a:pt x="415159" y="3405321"/>
                  <a:pt x="333697" y="3306778"/>
                </a:cubicBezTo>
                <a:cubicBezTo>
                  <a:pt x="346508" y="3224661"/>
                  <a:pt x="326141" y="3143198"/>
                  <a:pt x="326141" y="3108050"/>
                </a:cubicBezTo>
                <a:cubicBezTo>
                  <a:pt x="321544" y="3089656"/>
                  <a:pt x="340925" y="3040055"/>
                  <a:pt x="308077" y="3051552"/>
                </a:cubicBezTo>
                <a:cubicBezTo>
                  <a:pt x="279427" y="3019398"/>
                  <a:pt x="276316" y="2971876"/>
                  <a:pt x="300522" y="2936256"/>
                </a:cubicBezTo>
                <a:cubicBezTo>
                  <a:pt x="276544" y="2875488"/>
                  <a:pt x="223656" y="2811107"/>
                  <a:pt x="300522" y="2748698"/>
                </a:cubicBezTo>
                <a:cubicBezTo>
                  <a:pt x="292410" y="2688489"/>
                  <a:pt x="288348" y="2627801"/>
                  <a:pt x="288369" y="2567051"/>
                </a:cubicBezTo>
                <a:cubicBezTo>
                  <a:pt x="305118" y="2506607"/>
                  <a:pt x="260777" y="2456679"/>
                  <a:pt x="249607" y="2394270"/>
                </a:cubicBezTo>
                <a:cubicBezTo>
                  <a:pt x="319571" y="2367333"/>
                  <a:pt x="212817" y="2322333"/>
                  <a:pt x="249607" y="2297696"/>
                </a:cubicBezTo>
                <a:cubicBezTo>
                  <a:pt x="170117" y="2283574"/>
                  <a:pt x="202965" y="2273063"/>
                  <a:pt x="210517" y="2264848"/>
                </a:cubicBezTo>
                <a:cubicBezTo>
                  <a:pt x="86682" y="2219848"/>
                  <a:pt x="201978" y="2162036"/>
                  <a:pt x="177669" y="2090429"/>
                </a:cubicBezTo>
                <a:cubicBezTo>
                  <a:pt x="216431" y="2049367"/>
                  <a:pt x="134969" y="2042801"/>
                  <a:pt x="157633" y="2006994"/>
                </a:cubicBezTo>
                <a:cubicBezTo>
                  <a:pt x="124130" y="1972178"/>
                  <a:pt x="145808" y="1917649"/>
                  <a:pt x="152377" y="1880532"/>
                </a:cubicBezTo>
                <a:cubicBezTo>
                  <a:pt x="168803" y="1844070"/>
                  <a:pt x="139897" y="1803339"/>
                  <a:pt x="189494" y="1770491"/>
                </a:cubicBezTo>
                <a:cubicBezTo>
                  <a:pt x="201651" y="1735674"/>
                  <a:pt x="181283" y="1724504"/>
                  <a:pt x="243037" y="1697571"/>
                </a:cubicBezTo>
                <a:cubicBezTo>
                  <a:pt x="213145" y="1664392"/>
                  <a:pt x="268988" y="1620050"/>
                  <a:pt x="275885" y="1578005"/>
                </a:cubicBezTo>
                <a:cubicBezTo>
                  <a:pt x="362930" y="1515920"/>
                  <a:pt x="265374" y="1456139"/>
                  <a:pt x="288369" y="1393727"/>
                </a:cubicBezTo>
                <a:cubicBezTo>
                  <a:pt x="288369" y="1347084"/>
                  <a:pt x="235481" y="1300111"/>
                  <a:pt x="288369" y="1253469"/>
                </a:cubicBezTo>
                <a:cubicBezTo>
                  <a:pt x="299535" y="1224891"/>
                  <a:pt x="288369" y="1193357"/>
                  <a:pt x="288369" y="1165106"/>
                </a:cubicBezTo>
                <a:cubicBezTo>
                  <a:pt x="233185" y="1138828"/>
                  <a:pt x="312019" y="1115178"/>
                  <a:pt x="301835" y="1088244"/>
                </a:cubicBezTo>
                <a:cubicBezTo>
                  <a:pt x="232526" y="1043899"/>
                  <a:pt x="381984" y="1038643"/>
                  <a:pt x="327455" y="997912"/>
                </a:cubicBezTo>
                <a:cubicBezTo>
                  <a:pt x="444393" y="970979"/>
                  <a:pt x="283768" y="950612"/>
                  <a:pt x="339611" y="921706"/>
                </a:cubicBezTo>
                <a:cubicBezTo>
                  <a:pt x="339611" y="873419"/>
                  <a:pt x="349136" y="822176"/>
                  <a:pt x="339611" y="774875"/>
                </a:cubicBezTo>
                <a:cubicBezTo>
                  <a:pt x="304791" y="715422"/>
                  <a:pt x="266032" y="657610"/>
                  <a:pt x="315302" y="597498"/>
                </a:cubicBezTo>
                <a:cubicBezTo>
                  <a:pt x="312674" y="517349"/>
                  <a:pt x="360634" y="451985"/>
                  <a:pt x="252235" y="433259"/>
                </a:cubicBezTo>
                <a:cubicBezTo>
                  <a:pt x="253079" y="432259"/>
                  <a:pt x="254238" y="431562"/>
                  <a:pt x="255521" y="431290"/>
                </a:cubicBezTo>
                <a:cubicBezTo>
                  <a:pt x="227187" y="427224"/>
                  <a:pt x="199344" y="420292"/>
                  <a:pt x="172414" y="410595"/>
                </a:cubicBezTo>
                <a:cubicBezTo>
                  <a:pt x="184970" y="374264"/>
                  <a:pt x="166741" y="334481"/>
                  <a:pt x="131027" y="320263"/>
                </a:cubicBezTo>
                <a:cubicBezTo>
                  <a:pt x="83068" y="291688"/>
                  <a:pt x="117888" y="281504"/>
                  <a:pt x="88323" y="243073"/>
                </a:cubicBezTo>
                <a:cubicBezTo>
                  <a:pt x="101135" y="220078"/>
                  <a:pt x="5547" y="201683"/>
                  <a:pt x="75515" y="180333"/>
                </a:cubicBezTo>
                <a:cubicBezTo>
                  <a:pt x="67960" y="152741"/>
                  <a:pt x="22628" y="134019"/>
                  <a:pt x="31498" y="105113"/>
                </a:cubicBezTo>
                <a:cubicBezTo>
                  <a:pt x="-44709" y="76207"/>
                  <a:pt x="44964" y="42700"/>
                  <a:pt x="17045" y="12153"/>
                </a:cubicBezTo>
                <a:cubicBezTo>
                  <a:pt x="18921" y="8273"/>
                  <a:pt x="20352" y="4197"/>
                  <a:pt x="21314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279205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ECE1412-E4AF-4478-AECB-F3DC0089A4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36205" y="-66285"/>
            <a:ext cx="18324208" cy="5235915"/>
          </a:xfrm>
          <a:custGeom>
            <a:avLst/>
            <a:gdLst>
              <a:gd name="connsiteX0" fmla="*/ 0 w 12216139"/>
              <a:gd name="connsiteY0" fmla="*/ 0 h 3490610"/>
              <a:gd name="connsiteX1" fmla="*/ 12216139 w 12216139"/>
              <a:gd name="connsiteY1" fmla="*/ 0 h 3490610"/>
              <a:gd name="connsiteX2" fmla="*/ 12216139 w 12216139"/>
              <a:gd name="connsiteY2" fmla="*/ 3419444 h 3490610"/>
              <a:gd name="connsiteX3" fmla="*/ 12121462 w 12216139"/>
              <a:gd name="connsiteY3" fmla="*/ 3420643 h 3490610"/>
              <a:gd name="connsiteX4" fmla="*/ 11895506 w 12216139"/>
              <a:gd name="connsiteY4" fmla="*/ 3417909 h 3490610"/>
              <a:gd name="connsiteX5" fmla="*/ 11397481 w 12216139"/>
              <a:gd name="connsiteY5" fmla="*/ 3399619 h 3490610"/>
              <a:gd name="connsiteX6" fmla="*/ 11031948 w 12216139"/>
              <a:gd name="connsiteY6" fmla="*/ 3380318 h 3490610"/>
              <a:gd name="connsiteX7" fmla="*/ 10662864 w 12216139"/>
              <a:gd name="connsiteY7" fmla="*/ 3363042 h 3490610"/>
              <a:gd name="connsiteX8" fmla="*/ 10292598 w 12216139"/>
              <a:gd name="connsiteY8" fmla="*/ 3363042 h 3490610"/>
              <a:gd name="connsiteX9" fmla="*/ 9922334 w 12216139"/>
              <a:gd name="connsiteY9" fmla="*/ 3363042 h 3490610"/>
              <a:gd name="connsiteX10" fmla="*/ 9419564 w 12216139"/>
              <a:gd name="connsiteY10" fmla="*/ 3403177 h 3490610"/>
              <a:gd name="connsiteX11" fmla="*/ 9117918 w 12216139"/>
              <a:gd name="connsiteY11" fmla="*/ 3453978 h 3490610"/>
              <a:gd name="connsiteX12" fmla="*/ 8443622 w 12216139"/>
              <a:gd name="connsiteY12" fmla="*/ 3459061 h 3490610"/>
              <a:gd name="connsiteX13" fmla="*/ 7768147 w 12216139"/>
              <a:gd name="connsiteY13" fmla="*/ 3452965 h 3490610"/>
              <a:gd name="connsiteX14" fmla="*/ 7139989 w 12216139"/>
              <a:gd name="connsiteY14" fmla="*/ 3436197 h 3490610"/>
              <a:gd name="connsiteX15" fmla="*/ 6537865 w 12216139"/>
              <a:gd name="connsiteY15" fmla="*/ 3363042 h 3490610"/>
              <a:gd name="connsiteX16" fmla="*/ 6064679 w 12216139"/>
              <a:gd name="connsiteY16" fmla="*/ 3346785 h 3490610"/>
              <a:gd name="connsiteX17" fmla="*/ 5888419 w 12216139"/>
              <a:gd name="connsiteY17" fmla="*/ 3295983 h 3490610"/>
              <a:gd name="connsiteX18" fmla="*/ 5639992 w 12216139"/>
              <a:gd name="connsiteY18" fmla="*/ 3241118 h 3490610"/>
              <a:gd name="connsiteX19" fmla="*/ 5348989 w 12216139"/>
              <a:gd name="connsiteY19" fmla="*/ 3182699 h 3490610"/>
              <a:gd name="connsiteX20" fmla="*/ 4725563 w 12216139"/>
              <a:gd name="connsiteY20" fmla="*/ 3182699 h 3490610"/>
              <a:gd name="connsiteX21" fmla="*/ 4216894 w 12216139"/>
              <a:gd name="connsiteY21" fmla="*/ 3151199 h 3490610"/>
              <a:gd name="connsiteX22" fmla="*/ 3705854 w 12216139"/>
              <a:gd name="connsiteY22" fmla="*/ 3129865 h 3490610"/>
              <a:gd name="connsiteX23" fmla="*/ 3478724 w 12216139"/>
              <a:gd name="connsiteY23" fmla="*/ 3144597 h 3490610"/>
              <a:gd name="connsiteX24" fmla="*/ 3186528 w 12216139"/>
              <a:gd name="connsiteY24" fmla="*/ 3148660 h 3490610"/>
              <a:gd name="connsiteX25" fmla="*/ 2705059 w 12216139"/>
              <a:gd name="connsiteY25" fmla="*/ 3148660 h 3490610"/>
              <a:gd name="connsiteX26" fmla="*/ 2176270 w 12216139"/>
              <a:gd name="connsiteY26" fmla="*/ 3167456 h 3490610"/>
              <a:gd name="connsiteX27" fmla="*/ 1888819 w 12216139"/>
              <a:gd name="connsiteY27" fmla="*/ 3167456 h 3490610"/>
              <a:gd name="connsiteX28" fmla="*/ 1802454 w 12216139"/>
              <a:gd name="connsiteY28" fmla="*/ 3214700 h 3490610"/>
              <a:gd name="connsiteX29" fmla="*/ 1329268 w 12216139"/>
              <a:gd name="connsiteY29" fmla="*/ 3290399 h 3490610"/>
              <a:gd name="connsiteX30" fmla="*/ 791028 w 12216139"/>
              <a:gd name="connsiteY30" fmla="*/ 3294463 h 3490610"/>
              <a:gd name="connsiteX31" fmla="*/ 265792 w 12216139"/>
              <a:gd name="connsiteY31" fmla="*/ 3314272 h 3490610"/>
              <a:gd name="connsiteX32" fmla="*/ 10271 w 12216139"/>
              <a:gd name="connsiteY32" fmla="*/ 3327990 h 3490610"/>
              <a:gd name="connsiteX33" fmla="*/ 10271 w 12216139"/>
              <a:gd name="connsiteY33" fmla="*/ 2361226 h 3490610"/>
              <a:gd name="connsiteX34" fmla="*/ 0 w 12216139"/>
              <a:gd name="connsiteY34" fmla="*/ 2361226 h 349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2216139" h="3490610">
                <a:moveTo>
                  <a:pt x="0" y="0"/>
                </a:moveTo>
                <a:lnTo>
                  <a:pt x="12216139" y="0"/>
                </a:lnTo>
                <a:lnTo>
                  <a:pt x="12216139" y="3419444"/>
                </a:lnTo>
                <a:lnTo>
                  <a:pt x="12121462" y="3420643"/>
                </a:lnTo>
                <a:cubicBezTo>
                  <a:pt x="12048413" y="3417277"/>
                  <a:pt x="11973588" y="3409020"/>
                  <a:pt x="11895506" y="3417909"/>
                </a:cubicBezTo>
                <a:cubicBezTo>
                  <a:pt x="11723980" y="3459062"/>
                  <a:pt x="11571380" y="3436197"/>
                  <a:pt x="11397481" y="3399619"/>
                </a:cubicBezTo>
                <a:cubicBezTo>
                  <a:pt x="11270901" y="3418927"/>
                  <a:pt x="11151424" y="3476839"/>
                  <a:pt x="11031948" y="3380318"/>
                </a:cubicBezTo>
                <a:cubicBezTo>
                  <a:pt x="10913651" y="3414863"/>
                  <a:pt x="10795355" y="3380318"/>
                  <a:pt x="10662864" y="3363042"/>
                </a:cubicBezTo>
                <a:cubicBezTo>
                  <a:pt x="10530371" y="3345773"/>
                  <a:pt x="10416807" y="3280239"/>
                  <a:pt x="10292598" y="3363042"/>
                </a:cubicBezTo>
                <a:cubicBezTo>
                  <a:pt x="10174302" y="3305131"/>
                  <a:pt x="10045362" y="3413844"/>
                  <a:pt x="9922334" y="3363042"/>
                </a:cubicBezTo>
                <a:cubicBezTo>
                  <a:pt x="9728327" y="3325451"/>
                  <a:pt x="9592284" y="3346785"/>
                  <a:pt x="9419564" y="3403177"/>
                </a:cubicBezTo>
                <a:cubicBezTo>
                  <a:pt x="9316991" y="3417801"/>
                  <a:pt x="9216293" y="3434762"/>
                  <a:pt x="9117918" y="3453978"/>
                </a:cubicBezTo>
                <a:cubicBezTo>
                  <a:pt x="8897880" y="3476331"/>
                  <a:pt x="8670751" y="3446357"/>
                  <a:pt x="8443622" y="3459061"/>
                </a:cubicBezTo>
                <a:cubicBezTo>
                  <a:pt x="8217673" y="3365074"/>
                  <a:pt x="7990544" y="3498684"/>
                  <a:pt x="7768147" y="3452965"/>
                </a:cubicBezTo>
                <a:cubicBezTo>
                  <a:pt x="7565869" y="3483953"/>
                  <a:pt x="7326904" y="3526627"/>
                  <a:pt x="7139989" y="3436197"/>
                </a:cubicBezTo>
                <a:cubicBezTo>
                  <a:pt x="6953087" y="3345771"/>
                  <a:pt x="6764993" y="3362536"/>
                  <a:pt x="6537865" y="3363042"/>
                </a:cubicBezTo>
                <a:cubicBezTo>
                  <a:pt x="6379354" y="3307669"/>
                  <a:pt x="6192439" y="3357457"/>
                  <a:pt x="6064679" y="3346785"/>
                </a:cubicBezTo>
                <a:cubicBezTo>
                  <a:pt x="6004344" y="3384381"/>
                  <a:pt x="5946382" y="3323926"/>
                  <a:pt x="5888419" y="3295983"/>
                </a:cubicBezTo>
                <a:cubicBezTo>
                  <a:pt x="5806799" y="3268553"/>
                  <a:pt x="5720432" y="3278207"/>
                  <a:pt x="5639992" y="3241118"/>
                </a:cubicBezTo>
                <a:cubicBezTo>
                  <a:pt x="5540634" y="3297508"/>
                  <a:pt x="5486212" y="3216225"/>
                  <a:pt x="5348989" y="3182699"/>
                </a:cubicBezTo>
                <a:cubicBezTo>
                  <a:pt x="5144339" y="3178123"/>
                  <a:pt x="4930212" y="3182699"/>
                  <a:pt x="4725563" y="3182699"/>
                </a:cubicBezTo>
                <a:cubicBezTo>
                  <a:pt x="4555215" y="3188795"/>
                  <a:pt x="4387242" y="3120718"/>
                  <a:pt x="4216894" y="3151199"/>
                </a:cubicBezTo>
                <a:cubicBezTo>
                  <a:pt x="4047726" y="3154250"/>
                  <a:pt x="3878560" y="3186251"/>
                  <a:pt x="3705854" y="3129865"/>
                </a:cubicBezTo>
                <a:cubicBezTo>
                  <a:pt x="3618307" y="3085666"/>
                  <a:pt x="3559166" y="3079063"/>
                  <a:pt x="3478724" y="3144597"/>
                </a:cubicBezTo>
                <a:cubicBezTo>
                  <a:pt x="3380535" y="3083634"/>
                  <a:pt x="3285898" y="3104968"/>
                  <a:pt x="3186528" y="3148660"/>
                </a:cubicBezTo>
                <a:cubicBezTo>
                  <a:pt x="3033929" y="3199462"/>
                  <a:pt x="2852926" y="3221815"/>
                  <a:pt x="2705059" y="3148660"/>
                </a:cubicBezTo>
                <a:cubicBezTo>
                  <a:pt x="2522888" y="3174059"/>
                  <a:pt x="2363185" y="3115640"/>
                  <a:pt x="2176270" y="3167456"/>
                </a:cubicBezTo>
                <a:cubicBezTo>
                  <a:pt x="2101753" y="3148154"/>
                  <a:pt x="1953886" y="3180667"/>
                  <a:pt x="1888819" y="3167456"/>
                </a:cubicBezTo>
                <a:cubicBezTo>
                  <a:pt x="1848592" y="3143070"/>
                  <a:pt x="1826112" y="3291920"/>
                  <a:pt x="1802454" y="3214700"/>
                </a:cubicBezTo>
                <a:cubicBezTo>
                  <a:pt x="1672334" y="3241629"/>
                  <a:pt x="1447564" y="3316304"/>
                  <a:pt x="1329268" y="3290399"/>
                </a:cubicBezTo>
                <a:cubicBezTo>
                  <a:pt x="1180221" y="3350850"/>
                  <a:pt x="1136454" y="3313259"/>
                  <a:pt x="791028" y="3294463"/>
                </a:cubicBezTo>
                <a:cubicBezTo>
                  <a:pt x="628952" y="3310720"/>
                  <a:pt x="484637" y="3358978"/>
                  <a:pt x="265792" y="3314272"/>
                </a:cubicBezTo>
                <a:cubicBezTo>
                  <a:pt x="188282" y="3333291"/>
                  <a:pt x="96290" y="3338230"/>
                  <a:pt x="10271" y="3327990"/>
                </a:cubicBezTo>
                <a:lnTo>
                  <a:pt x="10271" y="2361226"/>
                </a:lnTo>
                <a:lnTo>
                  <a:pt x="0" y="2361226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97835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410C7A-DD0F-40C6-9958-8CC725466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102" y="0"/>
            <a:ext cx="8572500" cy="10287000"/>
          </a:xfrm>
          <a:custGeom>
            <a:avLst/>
            <a:gdLst>
              <a:gd name="connsiteX0" fmla="*/ 0 w 5715000"/>
              <a:gd name="connsiteY0" fmla="*/ 0 h 6858000"/>
              <a:gd name="connsiteX1" fmla="*/ 5674106 w 5715000"/>
              <a:gd name="connsiteY1" fmla="*/ 0 h 6858000"/>
              <a:gd name="connsiteX2" fmla="*/ 5694908 w 5715000"/>
              <a:gd name="connsiteY2" fmla="*/ 27735 h 6858000"/>
              <a:gd name="connsiteX3" fmla="*/ 5704953 w 5715000"/>
              <a:gd name="connsiteY3" fmla="*/ 88013 h 6858000"/>
              <a:gd name="connsiteX4" fmla="*/ 5715000 w 5715000"/>
              <a:gd name="connsiteY4" fmla="*/ 118153 h 6858000"/>
              <a:gd name="connsiteX5" fmla="*/ 5704953 w 5715000"/>
              <a:gd name="connsiteY5" fmla="*/ 188474 h 6858000"/>
              <a:gd name="connsiteX6" fmla="*/ 5674815 w 5715000"/>
              <a:gd name="connsiteY6" fmla="*/ 248752 h 6858000"/>
              <a:gd name="connsiteX7" fmla="*/ 5644677 w 5715000"/>
              <a:gd name="connsiteY7" fmla="*/ 319077 h 6858000"/>
              <a:gd name="connsiteX8" fmla="*/ 5634630 w 5715000"/>
              <a:gd name="connsiteY8" fmla="*/ 389398 h 6858000"/>
              <a:gd name="connsiteX9" fmla="*/ 5634630 w 5715000"/>
              <a:gd name="connsiteY9" fmla="*/ 580278 h 6858000"/>
              <a:gd name="connsiteX10" fmla="*/ 5614538 w 5715000"/>
              <a:gd name="connsiteY10" fmla="*/ 660648 h 6858000"/>
              <a:gd name="connsiteX11" fmla="*/ 5614538 w 5715000"/>
              <a:gd name="connsiteY11" fmla="*/ 720926 h 6858000"/>
              <a:gd name="connsiteX12" fmla="*/ 5624583 w 5715000"/>
              <a:gd name="connsiteY12" fmla="*/ 811340 h 6858000"/>
              <a:gd name="connsiteX13" fmla="*/ 5634630 w 5715000"/>
              <a:gd name="connsiteY13" fmla="*/ 861574 h 6858000"/>
              <a:gd name="connsiteX14" fmla="*/ 5634630 w 5715000"/>
              <a:gd name="connsiteY14" fmla="*/ 972080 h 6858000"/>
              <a:gd name="connsiteX15" fmla="*/ 5644677 w 5715000"/>
              <a:gd name="connsiteY15" fmla="*/ 1012267 h 6858000"/>
              <a:gd name="connsiteX16" fmla="*/ 5644677 w 5715000"/>
              <a:gd name="connsiteY16" fmla="*/ 1072543 h 6858000"/>
              <a:gd name="connsiteX17" fmla="*/ 5664768 w 5715000"/>
              <a:gd name="connsiteY17" fmla="*/ 1112728 h 6858000"/>
              <a:gd name="connsiteX18" fmla="*/ 5684862 w 5715000"/>
              <a:gd name="connsiteY18" fmla="*/ 1193098 h 6858000"/>
              <a:gd name="connsiteX19" fmla="*/ 5694908 w 5715000"/>
              <a:gd name="connsiteY19" fmla="*/ 1253376 h 6858000"/>
              <a:gd name="connsiteX20" fmla="*/ 5694908 w 5715000"/>
              <a:gd name="connsiteY20" fmla="*/ 1313652 h 6858000"/>
              <a:gd name="connsiteX21" fmla="*/ 5674815 w 5715000"/>
              <a:gd name="connsiteY21" fmla="*/ 1404070 h 6858000"/>
              <a:gd name="connsiteX22" fmla="*/ 5664768 w 5715000"/>
              <a:gd name="connsiteY22" fmla="*/ 1464349 h 6858000"/>
              <a:gd name="connsiteX23" fmla="*/ 5624583 w 5715000"/>
              <a:gd name="connsiteY23" fmla="*/ 1494485 h 6858000"/>
              <a:gd name="connsiteX24" fmla="*/ 5614538 w 5715000"/>
              <a:gd name="connsiteY24" fmla="*/ 1534670 h 6858000"/>
              <a:gd name="connsiteX25" fmla="*/ 5564307 w 5715000"/>
              <a:gd name="connsiteY25" fmla="*/ 1625088 h 6858000"/>
              <a:gd name="connsiteX26" fmla="*/ 5554260 w 5715000"/>
              <a:gd name="connsiteY26" fmla="*/ 1665273 h 6858000"/>
              <a:gd name="connsiteX27" fmla="*/ 5554260 w 5715000"/>
              <a:gd name="connsiteY27" fmla="*/ 1896334 h 6858000"/>
              <a:gd name="connsiteX28" fmla="*/ 5564307 w 5715000"/>
              <a:gd name="connsiteY28" fmla="*/ 1956612 h 6858000"/>
              <a:gd name="connsiteX29" fmla="*/ 5564307 w 5715000"/>
              <a:gd name="connsiteY29" fmla="*/ 2006844 h 6858000"/>
              <a:gd name="connsiteX30" fmla="*/ 5574354 w 5715000"/>
              <a:gd name="connsiteY30" fmla="*/ 2117352 h 6858000"/>
              <a:gd name="connsiteX31" fmla="*/ 5574354 w 5715000"/>
              <a:gd name="connsiteY31" fmla="*/ 2217815 h 6858000"/>
              <a:gd name="connsiteX32" fmla="*/ 5554260 w 5715000"/>
              <a:gd name="connsiteY32" fmla="*/ 2298184 h 6858000"/>
              <a:gd name="connsiteX33" fmla="*/ 5514075 w 5715000"/>
              <a:gd name="connsiteY33" fmla="*/ 2328324 h 6858000"/>
              <a:gd name="connsiteX34" fmla="*/ 5504029 w 5715000"/>
              <a:gd name="connsiteY34" fmla="*/ 2368509 h 6858000"/>
              <a:gd name="connsiteX35" fmla="*/ 5453799 w 5715000"/>
              <a:gd name="connsiteY35" fmla="*/ 2418739 h 6858000"/>
              <a:gd name="connsiteX36" fmla="*/ 5443751 w 5715000"/>
              <a:gd name="connsiteY36" fmla="*/ 2458924 h 6858000"/>
              <a:gd name="connsiteX37" fmla="*/ 5433706 w 5715000"/>
              <a:gd name="connsiteY37" fmla="*/ 2509157 h 6858000"/>
              <a:gd name="connsiteX38" fmla="*/ 5433706 w 5715000"/>
              <a:gd name="connsiteY38" fmla="*/ 2559387 h 6858000"/>
              <a:gd name="connsiteX39" fmla="*/ 5423659 w 5715000"/>
              <a:gd name="connsiteY39" fmla="*/ 2599572 h 6858000"/>
              <a:gd name="connsiteX40" fmla="*/ 5423659 w 5715000"/>
              <a:gd name="connsiteY40" fmla="*/ 2639757 h 6858000"/>
              <a:gd name="connsiteX41" fmla="*/ 5403566 w 5715000"/>
              <a:gd name="connsiteY41" fmla="*/ 2750266 h 6858000"/>
              <a:gd name="connsiteX42" fmla="*/ 5393521 w 5715000"/>
              <a:gd name="connsiteY42" fmla="*/ 2860774 h 6858000"/>
              <a:gd name="connsiteX43" fmla="*/ 5373429 w 5715000"/>
              <a:gd name="connsiteY43" fmla="*/ 2961236 h 6858000"/>
              <a:gd name="connsiteX44" fmla="*/ 5353336 w 5715000"/>
              <a:gd name="connsiteY44" fmla="*/ 3001421 h 6858000"/>
              <a:gd name="connsiteX45" fmla="*/ 5333244 w 5715000"/>
              <a:gd name="connsiteY45" fmla="*/ 3081790 h 6858000"/>
              <a:gd name="connsiteX46" fmla="*/ 5293059 w 5715000"/>
              <a:gd name="connsiteY46" fmla="*/ 3101884 h 6858000"/>
              <a:gd name="connsiteX47" fmla="*/ 5222735 w 5715000"/>
              <a:gd name="connsiteY47" fmla="*/ 3192300 h 6858000"/>
              <a:gd name="connsiteX48" fmla="*/ 5192596 w 5715000"/>
              <a:gd name="connsiteY48" fmla="*/ 3262623 h 6858000"/>
              <a:gd name="connsiteX49" fmla="*/ 5182550 w 5715000"/>
              <a:gd name="connsiteY49" fmla="*/ 3353040 h 6858000"/>
              <a:gd name="connsiteX50" fmla="*/ 5132320 w 5715000"/>
              <a:gd name="connsiteY50" fmla="*/ 3443456 h 6858000"/>
              <a:gd name="connsiteX51" fmla="*/ 5102180 w 5715000"/>
              <a:gd name="connsiteY51" fmla="*/ 3483641 h 6858000"/>
              <a:gd name="connsiteX52" fmla="*/ 5061995 w 5715000"/>
              <a:gd name="connsiteY52" fmla="*/ 3543917 h 6858000"/>
              <a:gd name="connsiteX53" fmla="*/ 5031857 w 5715000"/>
              <a:gd name="connsiteY53" fmla="*/ 3584102 h 6858000"/>
              <a:gd name="connsiteX54" fmla="*/ 4991672 w 5715000"/>
              <a:gd name="connsiteY54" fmla="*/ 3644380 h 6858000"/>
              <a:gd name="connsiteX55" fmla="*/ 4951487 w 5715000"/>
              <a:gd name="connsiteY55" fmla="*/ 3734797 h 6858000"/>
              <a:gd name="connsiteX56" fmla="*/ 4881162 w 5715000"/>
              <a:gd name="connsiteY56" fmla="*/ 3815167 h 6858000"/>
              <a:gd name="connsiteX57" fmla="*/ 4820884 w 5715000"/>
              <a:gd name="connsiteY57" fmla="*/ 3915630 h 6858000"/>
              <a:gd name="connsiteX58" fmla="*/ 4790748 w 5715000"/>
              <a:gd name="connsiteY58" fmla="*/ 4046229 h 6858000"/>
              <a:gd name="connsiteX59" fmla="*/ 4790748 w 5715000"/>
              <a:gd name="connsiteY59" fmla="*/ 4136647 h 6858000"/>
              <a:gd name="connsiteX60" fmla="*/ 4770654 w 5715000"/>
              <a:gd name="connsiteY60" fmla="*/ 4196924 h 6858000"/>
              <a:gd name="connsiteX61" fmla="*/ 4750563 w 5715000"/>
              <a:gd name="connsiteY61" fmla="*/ 4237109 h 6858000"/>
              <a:gd name="connsiteX62" fmla="*/ 4780699 w 5715000"/>
              <a:gd name="connsiteY62" fmla="*/ 4327525 h 6858000"/>
              <a:gd name="connsiteX63" fmla="*/ 4800792 w 5715000"/>
              <a:gd name="connsiteY63" fmla="*/ 4367710 h 6858000"/>
              <a:gd name="connsiteX64" fmla="*/ 4800792 w 5715000"/>
              <a:gd name="connsiteY64" fmla="*/ 4458126 h 6858000"/>
              <a:gd name="connsiteX65" fmla="*/ 4750563 w 5715000"/>
              <a:gd name="connsiteY65" fmla="*/ 4518405 h 6858000"/>
              <a:gd name="connsiteX66" fmla="*/ 4740514 w 5715000"/>
              <a:gd name="connsiteY66" fmla="*/ 4578681 h 6858000"/>
              <a:gd name="connsiteX67" fmla="*/ 4740514 w 5715000"/>
              <a:gd name="connsiteY67" fmla="*/ 4709280 h 6858000"/>
              <a:gd name="connsiteX68" fmla="*/ 4690285 w 5715000"/>
              <a:gd name="connsiteY68" fmla="*/ 4769559 h 6858000"/>
              <a:gd name="connsiteX69" fmla="*/ 4630008 w 5715000"/>
              <a:gd name="connsiteY69" fmla="*/ 4819790 h 6858000"/>
              <a:gd name="connsiteX70" fmla="*/ 4549638 w 5715000"/>
              <a:gd name="connsiteY70" fmla="*/ 4980531 h 6858000"/>
              <a:gd name="connsiteX71" fmla="*/ 4469267 w 5715000"/>
              <a:gd name="connsiteY71" fmla="*/ 5060901 h 6858000"/>
              <a:gd name="connsiteX72" fmla="*/ 4459220 w 5715000"/>
              <a:gd name="connsiteY72" fmla="*/ 5101086 h 6858000"/>
              <a:gd name="connsiteX73" fmla="*/ 4378850 w 5715000"/>
              <a:gd name="connsiteY73" fmla="*/ 5161362 h 6858000"/>
              <a:gd name="connsiteX74" fmla="*/ 4308527 w 5715000"/>
              <a:gd name="connsiteY74" fmla="*/ 5231686 h 6858000"/>
              <a:gd name="connsiteX75" fmla="*/ 4298481 w 5715000"/>
              <a:gd name="connsiteY75" fmla="*/ 5271870 h 6858000"/>
              <a:gd name="connsiteX76" fmla="*/ 4298481 w 5715000"/>
              <a:gd name="connsiteY76" fmla="*/ 5352240 h 6858000"/>
              <a:gd name="connsiteX77" fmla="*/ 4308527 w 5715000"/>
              <a:gd name="connsiteY77" fmla="*/ 5402473 h 6858000"/>
              <a:gd name="connsiteX78" fmla="*/ 4348712 w 5715000"/>
              <a:gd name="connsiteY78" fmla="*/ 5472795 h 6858000"/>
              <a:gd name="connsiteX79" fmla="*/ 4368806 w 5715000"/>
              <a:gd name="connsiteY79" fmla="*/ 5533073 h 6858000"/>
              <a:gd name="connsiteX80" fmla="*/ 4368806 w 5715000"/>
              <a:gd name="connsiteY80" fmla="*/ 5593349 h 6858000"/>
              <a:gd name="connsiteX81" fmla="*/ 4308527 w 5715000"/>
              <a:gd name="connsiteY81" fmla="*/ 5603398 h 6858000"/>
              <a:gd name="connsiteX82" fmla="*/ 4278387 w 5715000"/>
              <a:gd name="connsiteY82" fmla="*/ 5683768 h 6858000"/>
              <a:gd name="connsiteX83" fmla="*/ 4278387 w 5715000"/>
              <a:gd name="connsiteY83" fmla="*/ 5784229 h 6858000"/>
              <a:gd name="connsiteX84" fmla="*/ 4258296 w 5715000"/>
              <a:gd name="connsiteY84" fmla="*/ 5824416 h 6858000"/>
              <a:gd name="connsiteX85" fmla="*/ 4218111 w 5715000"/>
              <a:gd name="connsiteY85" fmla="*/ 5864601 h 6858000"/>
              <a:gd name="connsiteX86" fmla="*/ 4218111 w 5715000"/>
              <a:gd name="connsiteY86" fmla="*/ 5944970 h 6858000"/>
              <a:gd name="connsiteX87" fmla="*/ 4238202 w 5715000"/>
              <a:gd name="connsiteY87" fmla="*/ 6015292 h 6858000"/>
              <a:gd name="connsiteX88" fmla="*/ 4238202 w 5715000"/>
              <a:gd name="connsiteY88" fmla="*/ 6055476 h 6858000"/>
              <a:gd name="connsiteX89" fmla="*/ 4218111 w 5715000"/>
              <a:gd name="connsiteY89" fmla="*/ 6145895 h 6858000"/>
              <a:gd name="connsiteX90" fmla="*/ 4208066 w 5715000"/>
              <a:gd name="connsiteY90" fmla="*/ 6256402 h 6858000"/>
              <a:gd name="connsiteX91" fmla="*/ 4208066 w 5715000"/>
              <a:gd name="connsiteY91" fmla="*/ 6618066 h 6858000"/>
              <a:gd name="connsiteX92" fmla="*/ 4218111 w 5715000"/>
              <a:gd name="connsiteY92" fmla="*/ 6698436 h 6858000"/>
              <a:gd name="connsiteX93" fmla="*/ 4218111 w 5715000"/>
              <a:gd name="connsiteY93" fmla="*/ 6738621 h 6858000"/>
              <a:gd name="connsiteX94" fmla="*/ 4208066 w 5715000"/>
              <a:gd name="connsiteY94" fmla="*/ 6788854 h 6858000"/>
              <a:gd name="connsiteX95" fmla="*/ 4185016 w 5715000"/>
              <a:gd name="connsiteY95" fmla="*/ 6858000 h 6858000"/>
              <a:gd name="connsiteX96" fmla="*/ 0 w 5715000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715000" h="6858000">
                <a:moveTo>
                  <a:pt x="0" y="0"/>
                </a:moveTo>
                <a:lnTo>
                  <a:pt x="5674106" y="0"/>
                </a:lnTo>
                <a:lnTo>
                  <a:pt x="5694908" y="27735"/>
                </a:lnTo>
                <a:cubicBezTo>
                  <a:pt x="5694908" y="27735"/>
                  <a:pt x="5694908" y="57875"/>
                  <a:pt x="5704953" y="88013"/>
                </a:cubicBezTo>
                <a:cubicBezTo>
                  <a:pt x="5715000" y="118153"/>
                  <a:pt x="5715000" y="118153"/>
                  <a:pt x="5715000" y="118153"/>
                </a:cubicBezTo>
                <a:lnTo>
                  <a:pt x="5704953" y="188474"/>
                </a:lnTo>
                <a:lnTo>
                  <a:pt x="5674815" y="248752"/>
                </a:lnTo>
                <a:lnTo>
                  <a:pt x="5644677" y="319077"/>
                </a:lnTo>
                <a:lnTo>
                  <a:pt x="5634630" y="389398"/>
                </a:lnTo>
                <a:lnTo>
                  <a:pt x="5634630" y="580278"/>
                </a:lnTo>
                <a:lnTo>
                  <a:pt x="5614538" y="660648"/>
                </a:lnTo>
                <a:lnTo>
                  <a:pt x="5614538" y="720926"/>
                </a:lnTo>
                <a:lnTo>
                  <a:pt x="5624583" y="811340"/>
                </a:lnTo>
                <a:lnTo>
                  <a:pt x="5634630" y="861574"/>
                </a:lnTo>
                <a:lnTo>
                  <a:pt x="5634630" y="972080"/>
                </a:lnTo>
                <a:lnTo>
                  <a:pt x="5644677" y="1012267"/>
                </a:lnTo>
                <a:lnTo>
                  <a:pt x="5644677" y="1072543"/>
                </a:lnTo>
                <a:lnTo>
                  <a:pt x="5664768" y="1112728"/>
                </a:lnTo>
                <a:lnTo>
                  <a:pt x="5684862" y="1193098"/>
                </a:lnTo>
                <a:lnTo>
                  <a:pt x="5694908" y="1253376"/>
                </a:lnTo>
                <a:lnTo>
                  <a:pt x="5694908" y="1313652"/>
                </a:lnTo>
                <a:lnTo>
                  <a:pt x="5674815" y="1404070"/>
                </a:lnTo>
                <a:lnTo>
                  <a:pt x="5664768" y="1464349"/>
                </a:lnTo>
                <a:lnTo>
                  <a:pt x="5624583" y="1494485"/>
                </a:lnTo>
                <a:lnTo>
                  <a:pt x="5614538" y="1534670"/>
                </a:lnTo>
                <a:lnTo>
                  <a:pt x="5564307" y="1625088"/>
                </a:lnTo>
                <a:lnTo>
                  <a:pt x="5554260" y="1665273"/>
                </a:lnTo>
                <a:lnTo>
                  <a:pt x="5554260" y="1896334"/>
                </a:lnTo>
                <a:lnTo>
                  <a:pt x="5564307" y="1956612"/>
                </a:lnTo>
                <a:lnTo>
                  <a:pt x="5564307" y="2006844"/>
                </a:lnTo>
                <a:lnTo>
                  <a:pt x="5574354" y="2117352"/>
                </a:lnTo>
                <a:lnTo>
                  <a:pt x="5574354" y="2217815"/>
                </a:lnTo>
                <a:lnTo>
                  <a:pt x="5554260" y="2298184"/>
                </a:lnTo>
                <a:lnTo>
                  <a:pt x="5514075" y="2328324"/>
                </a:lnTo>
                <a:lnTo>
                  <a:pt x="5504029" y="2368509"/>
                </a:lnTo>
                <a:lnTo>
                  <a:pt x="5453799" y="2418739"/>
                </a:lnTo>
                <a:lnTo>
                  <a:pt x="5443751" y="2458924"/>
                </a:lnTo>
                <a:lnTo>
                  <a:pt x="5433706" y="2509157"/>
                </a:lnTo>
                <a:lnTo>
                  <a:pt x="5433706" y="2559387"/>
                </a:lnTo>
                <a:lnTo>
                  <a:pt x="5423659" y="2599572"/>
                </a:lnTo>
                <a:lnTo>
                  <a:pt x="5423659" y="2639757"/>
                </a:lnTo>
                <a:lnTo>
                  <a:pt x="5403566" y="2750266"/>
                </a:lnTo>
                <a:lnTo>
                  <a:pt x="5393521" y="2860774"/>
                </a:lnTo>
                <a:lnTo>
                  <a:pt x="5373429" y="2961236"/>
                </a:lnTo>
                <a:lnTo>
                  <a:pt x="5353336" y="3001421"/>
                </a:lnTo>
                <a:lnTo>
                  <a:pt x="5333244" y="3081790"/>
                </a:lnTo>
                <a:lnTo>
                  <a:pt x="5293059" y="3101884"/>
                </a:lnTo>
                <a:lnTo>
                  <a:pt x="5222735" y="3192300"/>
                </a:lnTo>
                <a:lnTo>
                  <a:pt x="5192596" y="3262623"/>
                </a:lnTo>
                <a:lnTo>
                  <a:pt x="5182550" y="3353040"/>
                </a:lnTo>
                <a:lnTo>
                  <a:pt x="5132320" y="3443456"/>
                </a:lnTo>
                <a:lnTo>
                  <a:pt x="5102180" y="3483641"/>
                </a:lnTo>
                <a:lnTo>
                  <a:pt x="5061995" y="3543917"/>
                </a:lnTo>
                <a:lnTo>
                  <a:pt x="5031857" y="3584102"/>
                </a:lnTo>
                <a:cubicBezTo>
                  <a:pt x="5031857" y="3584102"/>
                  <a:pt x="5031857" y="3553966"/>
                  <a:pt x="4991672" y="3644380"/>
                </a:cubicBezTo>
                <a:cubicBezTo>
                  <a:pt x="4951487" y="3734797"/>
                  <a:pt x="4951487" y="3734797"/>
                  <a:pt x="4951487" y="3734797"/>
                </a:cubicBezTo>
                <a:lnTo>
                  <a:pt x="4881162" y="3815167"/>
                </a:lnTo>
                <a:lnTo>
                  <a:pt x="4820884" y="3915630"/>
                </a:lnTo>
                <a:lnTo>
                  <a:pt x="4790748" y="4046229"/>
                </a:lnTo>
                <a:lnTo>
                  <a:pt x="4790748" y="4136647"/>
                </a:lnTo>
                <a:lnTo>
                  <a:pt x="4770654" y="4196924"/>
                </a:lnTo>
                <a:cubicBezTo>
                  <a:pt x="4770654" y="4196924"/>
                  <a:pt x="4740514" y="4206969"/>
                  <a:pt x="4750563" y="4237109"/>
                </a:cubicBezTo>
                <a:cubicBezTo>
                  <a:pt x="4760608" y="4267247"/>
                  <a:pt x="4780699" y="4327525"/>
                  <a:pt x="4780699" y="4327525"/>
                </a:cubicBezTo>
                <a:lnTo>
                  <a:pt x="4800792" y="4367710"/>
                </a:lnTo>
                <a:lnTo>
                  <a:pt x="4800792" y="4458126"/>
                </a:lnTo>
                <a:lnTo>
                  <a:pt x="4750563" y="4518405"/>
                </a:lnTo>
                <a:lnTo>
                  <a:pt x="4740514" y="4578681"/>
                </a:lnTo>
                <a:lnTo>
                  <a:pt x="4740514" y="4709280"/>
                </a:lnTo>
                <a:lnTo>
                  <a:pt x="4690285" y="4769559"/>
                </a:lnTo>
                <a:lnTo>
                  <a:pt x="4630008" y="4819790"/>
                </a:lnTo>
                <a:lnTo>
                  <a:pt x="4549638" y="4980531"/>
                </a:lnTo>
                <a:lnTo>
                  <a:pt x="4469267" y="5060901"/>
                </a:lnTo>
                <a:lnTo>
                  <a:pt x="4459220" y="5101086"/>
                </a:lnTo>
                <a:lnTo>
                  <a:pt x="4378850" y="5161362"/>
                </a:lnTo>
                <a:lnTo>
                  <a:pt x="4308527" y="5231686"/>
                </a:lnTo>
                <a:lnTo>
                  <a:pt x="4298481" y="5271870"/>
                </a:lnTo>
                <a:lnTo>
                  <a:pt x="4298481" y="5352240"/>
                </a:lnTo>
                <a:lnTo>
                  <a:pt x="4308527" y="5402473"/>
                </a:lnTo>
                <a:lnTo>
                  <a:pt x="4348712" y="5472795"/>
                </a:lnTo>
                <a:lnTo>
                  <a:pt x="4368806" y="5533073"/>
                </a:lnTo>
                <a:lnTo>
                  <a:pt x="4368806" y="5593349"/>
                </a:lnTo>
                <a:lnTo>
                  <a:pt x="4308527" y="5603398"/>
                </a:lnTo>
                <a:lnTo>
                  <a:pt x="4278387" y="5683768"/>
                </a:lnTo>
                <a:lnTo>
                  <a:pt x="4278387" y="5784229"/>
                </a:lnTo>
                <a:lnTo>
                  <a:pt x="4258296" y="5824416"/>
                </a:lnTo>
                <a:lnTo>
                  <a:pt x="4218111" y="5864601"/>
                </a:lnTo>
                <a:lnTo>
                  <a:pt x="4218111" y="5944970"/>
                </a:lnTo>
                <a:lnTo>
                  <a:pt x="4238202" y="6015292"/>
                </a:lnTo>
                <a:lnTo>
                  <a:pt x="4238202" y="6055476"/>
                </a:lnTo>
                <a:lnTo>
                  <a:pt x="4218111" y="6145895"/>
                </a:lnTo>
                <a:lnTo>
                  <a:pt x="4208066" y="6256402"/>
                </a:lnTo>
                <a:lnTo>
                  <a:pt x="4208066" y="6618066"/>
                </a:lnTo>
                <a:lnTo>
                  <a:pt x="4218111" y="6698436"/>
                </a:lnTo>
                <a:lnTo>
                  <a:pt x="4218111" y="6738621"/>
                </a:lnTo>
                <a:lnTo>
                  <a:pt x="4208066" y="6788854"/>
                </a:lnTo>
                <a:lnTo>
                  <a:pt x="418501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820367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5306761-25B8-4B3C-9D60-5CB7C5FA858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82063" y="2268768"/>
            <a:ext cx="6246523" cy="6145211"/>
          </a:xfrm>
          <a:custGeom>
            <a:avLst/>
            <a:gdLst>
              <a:gd name="connsiteX0" fmla="*/ 1659435 w 4164349"/>
              <a:gd name="connsiteY0" fmla="*/ 687 h 4096807"/>
              <a:gd name="connsiteX1" fmla="*/ 1763268 w 4164349"/>
              <a:gd name="connsiteY1" fmla="*/ 74984 h 4096807"/>
              <a:gd name="connsiteX2" fmla="*/ 1966046 w 4164349"/>
              <a:gd name="connsiteY2" fmla="*/ 175792 h 4096807"/>
              <a:gd name="connsiteX3" fmla="*/ 2125401 w 4164349"/>
              <a:gd name="connsiteY3" fmla="*/ 198194 h 4096807"/>
              <a:gd name="connsiteX4" fmla="*/ 2184760 w 4164349"/>
              <a:gd name="connsiteY4" fmla="*/ 268199 h 4096807"/>
              <a:gd name="connsiteX5" fmla="*/ 2268423 w 4164349"/>
              <a:gd name="connsiteY5" fmla="*/ 343805 h 4096807"/>
              <a:gd name="connsiteX6" fmla="*/ 2366425 w 4164349"/>
              <a:gd name="connsiteY6" fmla="*/ 424306 h 4096807"/>
              <a:gd name="connsiteX7" fmla="*/ 2576376 w 4164349"/>
              <a:gd name="connsiteY7" fmla="*/ 424306 h 4096807"/>
              <a:gd name="connsiteX8" fmla="*/ 2747681 w 4164349"/>
              <a:gd name="connsiteY8" fmla="*/ 467714 h 4096807"/>
              <a:gd name="connsiteX9" fmla="*/ 2919785 w 4164349"/>
              <a:gd name="connsiteY9" fmla="*/ 497112 h 4096807"/>
              <a:gd name="connsiteX10" fmla="*/ 2996275 w 4164349"/>
              <a:gd name="connsiteY10" fmla="*/ 476812 h 4096807"/>
              <a:gd name="connsiteX11" fmla="*/ 3094678 w 4164349"/>
              <a:gd name="connsiteY11" fmla="*/ 471212 h 4096807"/>
              <a:gd name="connsiteX12" fmla="*/ 3256823 w 4164349"/>
              <a:gd name="connsiteY12" fmla="*/ 471212 h 4096807"/>
              <a:gd name="connsiteX13" fmla="*/ 3434904 w 4164349"/>
              <a:gd name="connsiteY13" fmla="*/ 445312 h 4096807"/>
              <a:gd name="connsiteX14" fmla="*/ 3531709 w 4164349"/>
              <a:gd name="connsiteY14" fmla="*/ 445312 h 4096807"/>
              <a:gd name="connsiteX15" fmla="*/ 3560794 w 4164349"/>
              <a:gd name="connsiteY15" fmla="*/ 380208 h 4096807"/>
              <a:gd name="connsiteX16" fmla="*/ 3720149 w 4164349"/>
              <a:gd name="connsiteY16" fmla="*/ 275894 h 4096807"/>
              <a:gd name="connsiteX17" fmla="*/ 3901413 w 4164349"/>
              <a:gd name="connsiteY17" fmla="*/ 270294 h 4096807"/>
              <a:gd name="connsiteX18" fmla="*/ 4078297 w 4164349"/>
              <a:gd name="connsiteY18" fmla="*/ 242997 h 4096807"/>
              <a:gd name="connsiteX19" fmla="*/ 4164349 w 4164349"/>
              <a:gd name="connsiteY19" fmla="*/ 224094 h 4096807"/>
              <a:gd name="connsiteX20" fmla="*/ 4164349 w 4164349"/>
              <a:gd name="connsiteY20" fmla="*/ 4096807 h 4096807"/>
              <a:gd name="connsiteX21" fmla="*/ 0 w 4164349"/>
              <a:gd name="connsiteY21" fmla="*/ 4096807 h 4096807"/>
              <a:gd name="connsiteX22" fmla="*/ 0 w 4164349"/>
              <a:gd name="connsiteY22" fmla="*/ 133083 h 4096807"/>
              <a:gd name="connsiteX23" fmla="*/ 13146 w 4164349"/>
              <a:gd name="connsiteY23" fmla="*/ 133083 h 4096807"/>
              <a:gd name="connsiteX24" fmla="*/ 161748 w 4164349"/>
              <a:gd name="connsiteY24" fmla="*/ 100186 h 4096807"/>
              <a:gd name="connsiteX25" fmla="*/ 329468 w 4164349"/>
              <a:gd name="connsiteY25" fmla="*/ 125388 h 4096807"/>
              <a:gd name="connsiteX26" fmla="*/ 452569 w 4164349"/>
              <a:gd name="connsiteY26" fmla="*/ 151986 h 4096807"/>
              <a:gd name="connsiteX27" fmla="*/ 576866 w 4164349"/>
              <a:gd name="connsiteY27" fmla="*/ 175792 h 4096807"/>
              <a:gd name="connsiteX28" fmla="*/ 701560 w 4164349"/>
              <a:gd name="connsiteY28" fmla="*/ 175792 h 4096807"/>
              <a:gd name="connsiteX29" fmla="*/ 826255 w 4164349"/>
              <a:gd name="connsiteY29" fmla="*/ 175792 h 4096807"/>
              <a:gd name="connsiteX30" fmla="*/ 995573 w 4164349"/>
              <a:gd name="connsiteY30" fmla="*/ 120486 h 4096807"/>
              <a:gd name="connsiteX31" fmla="*/ 1097159 w 4164349"/>
              <a:gd name="connsiteY31" fmla="*/ 50480 h 4096807"/>
              <a:gd name="connsiteX32" fmla="*/ 1324242 w 4164349"/>
              <a:gd name="connsiteY32" fmla="*/ 43476 h 4096807"/>
              <a:gd name="connsiteX33" fmla="*/ 1551722 w 4164349"/>
              <a:gd name="connsiteY33" fmla="*/ 51876 h 4096807"/>
              <a:gd name="connsiteX34" fmla="*/ 1659435 w 4164349"/>
              <a:gd name="connsiteY34" fmla="*/ 687 h 4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164349" h="4096807">
                <a:moveTo>
                  <a:pt x="1659435" y="687"/>
                </a:moveTo>
                <a:cubicBezTo>
                  <a:pt x="1695938" y="-3775"/>
                  <a:pt x="1731794" y="12677"/>
                  <a:pt x="1763268" y="74984"/>
                </a:cubicBezTo>
                <a:cubicBezTo>
                  <a:pt x="1826211" y="199590"/>
                  <a:pt x="1889555" y="176490"/>
                  <a:pt x="1966046" y="175792"/>
                </a:cubicBezTo>
                <a:cubicBezTo>
                  <a:pt x="2019428" y="252096"/>
                  <a:pt x="2082375" y="183487"/>
                  <a:pt x="2125401" y="198194"/>
                </a:cubicBezTo>
                <a:cubicBezTo>
                  <a:pt x="2145720" y="146386"/>
                  <a:pt x="2165240" y="229694"/>
                  <a:pt x="2184760" y="268199"/>
                </a:cubicBezTo>
                <a:cubicBezTo>
                  <a:pt x="2212248" y="305999"/>
                  <a:pt x="2241333" y="292696"/>
                  <a:pt x="2268423" y="343805"/>
                </a:cubicBezTo>
                <a:cubicBezTo>
                  <a:pt x="2301884" y="266097"/>
                  <a:pt x="2320212" y="378106"/>
                  <a:pt x="2366425" y="424306"/>
                </a:cubicBezTo>
                <a:cubicBezTo>
                  <a:pt x="2435345" y="430612"/>
                  <a:pt x="2507456" y="424306"/>
                  <a:pt x="2576376" y="424306"/>
                </a:cubicBezTo>
                <a:cubicBezTo>
                  <a:pt x="2633744" y="415906"/>
                  <a:pt x="2690313" y="509717"/>
                  <a:pt x="2747681" y="467714"/>
                </a:cubicBezTo>
                <a:cubicBezTo>
                  <a:pt x="2804652" y="463510"/>
                  <a:pt x="2861622" y="419412"/>
                  <a:pt x="2919785" y="497112"/>
                </a:cubicBezTo>
                <a:cubicBezTo>
                  <a:pt x="2949268" y="558019"/>
                  <a:pt x="2969185" y="567118"/>
                  <a:pt x="2996275" y="476812"/>
                </a:cubicBezTo>
                <a:cubicBezTo>
                  <a:pt x="3029342" y="560819"/>
                  <a:pt x="3061214" y="531421"/>
                  <a:pt x="3094678" y="471212"/>
                </a:cubicBezTo>
                <a:cubicBezTo>
                  <a:pt x="3146069" y="401206"/>
                  <a:pt x="3207026" y="370404"/>
                  <a:pt x="3256823" y="471212"/>
                </a:cubicBezTo>
                <a:cubicBezTo>
                  <a:pt x="3318173" y="436213"/>
                  <a:pt x="3371956" y="516714"/>
                  <a:pt x="3434904" y="445312"/>
                </a:cubicBezTo>
                <a:cubicBezTo>
                  <a:pt x="3459999" y="471910"/>
                  <a:pt x="3509796" y="427107"/>
                  <a:pt x="3531709" y="445312"/>
                </a:cubicBezTo>
                <a:cubicBezTo>
                  <a:pt x="3545256" y="478915"/>
                  <a:pt x="3552826" y="273800"/>
                  <a:pt x="3560794" y="380208"/>
                </a:cubicBezTo>
                <a:cubicBezTo>
                  <a:pt x="3604615" y="343100"/>
                  <a:pt x="3680311" y="240197"/>
                  <a:pt x="3720149" y="275894"/>
                </a:cubicBezTo>
                <a:cubicBezTo>
                  <a:pt x="3770344" y="192593"/>
                  <a:pt x="3785083" y="244394"/>
                  <a:pt x="3901413" y="270294"/>
                </a:cubicBezTo>
                <a:cubicBezTo>
                  <a:pt x="3955995" y="247892"/>
                  <a:pt x="4004596" y="181392"/>
                  <a:pt x="4078297" y="242997"/>
                </a:cubicBezTo>
                <a:cubicBezTo>
                  <a:pt x="4104400" y="216788"/>
                  <a:pt x="4135381" y="209983"/>
                  <a:pt x="4164349" y="224094"/>
                </a:cubicBezTo>
                <a:lnTo>
                  <a:pt x="4164349" y="4096807"/>
                </a:lnTo>
                <a:lnTo>
                  <a:pt x="0" y="4096807"/>
                </a:lnTo>
                <a:lnTo>
                  <a:pt x="0" y="133083"/>
                </a:lnTo>
                <a:cubicBezTo>
                  <a:pt x="4371" y="132385"/>
                  <a:pt x="8775" y="132385"/>
                  <a:pt x="13146" y="133083"/>
                </a:cubicBezTo>
                <a:cubicBezTo>
                  <a:pt x="60952" y="54676"/>
                  <a:pt x="109156" y="124682"/>
                  <a:pt x="161748" y="100186"/>
                </a:cubicBezTo>
                <a:cubicBezTo>
                  <a:pt x="219513" y="43476"/>
                  <a:pt x="270904" y="74984"/>
                  <a:pt x="329468" y="125388"/>
                </a:cubicBezTo>
                <a:cubicBezTo>
                  <a:pt x="372097" y="98782"/>
                  <a:pt x="412333" y="18979"/>
                  <a:pt x="452569" y="151986"/>
                </a:cubicBezTo>
                <a:cubicBezTo>
                  <a:pt x="492408" y="104382"/>
                  <a:pt x="532246" y="151986"/>
                  <a:pt x="576866" y="175792"/>
                </a:cubicBezTo>
                <a:cubicBezTo>
                  <a:pt x="621485" y="199590"/>
                  <a:pt x="659731" y="289895"/>
                  <a:pt x="701560" y="175792"/>
                </a:cubicBezTo>
                <a:cubicBezTo>
                  <a:pt x="741399" y="255595"/>
                  <a:pt x="784822" y="105786"/>
                  <a:pt x="826255" y="175792"/>
                </a:cubicBezTo>
                <a:cubicBezTo>
                  <a:pt x="891590" y="227592"/>
                  <a:pt x="937406" y="198194"/>
                  <a:pt x="995573" y="120486"/>
                </a:cubicBezTo>
                <a:cubicBezTo>
                  <a:pt x="1030116" y="100333"/>
                  <a:pt x="1064029" y="76961"/>
                  <a:pt x="1097159" y="50480"/>
                </a:cubicBezTo>
                <a:cubicBezTo>
                  <a:pt x="1171261" y="19677"/>
                  <a:pt x="1247751" y="60983"/>
                  <a:pt x="1324242" y="43476"/>
                </a:cubicBezTo>
                <a:cubicBezTo>
                  <a:pt x="1400335" y="172992"/>
                  <a:pt x="1476825" y="-11125"/>
                  <a:pt x="1551722" y="51876"/>
                </a:cubicBezTo>
                <a:cubicBezTo>
                  <a:pt x="1585783" y="30525"/>
                  <a:pt x="1622932" y="5149"/>
                  <a:pt x="1659435" y="687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 dirty="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970765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D07AE48-D3B8-4AE9-B63B-E08EA4DE224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72784" y="-188"/>
            <a:ext cx="11670997" cy="7061388"/>
          </a:xfrm>
          <a:custGeom>
            <a:avLst/>
            <a:gdLst>
              <a:gd name="connsiteX0" fmla="*/ 0 w 5301708"/>
              <a:gd name="connsiteY0" fmla="*/ 0 h 4707592"/>
              <a:gd name="connsiteX1" fmla="*/ 5301708 w 5301708"/>
              <a:gd name="connsiteY1" fmla="*/ 0 h 4707592"/>
              <a:gd name="connsiteX2" fmla="*/ 5301708 w 5301708"/>
              <a:gd name="connsiteY2" fmla="*/ 4707592 h 4707592"/>
              <a:gd name="connsiteX3" fmla="*/ 0 w 5301708"/>
              <a:gd name="connsiteY3" fmla="*/ 4707592 h 4707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01708" h="4707592">
                <a:moveTo>
                  <a:pt x="0" y="0"/>
                </a:moveTo>
                <a:lnTo>
                  <a:pt x="5301708" y="0"/>
                </a:lnTo>
                <a:lnTo>
                  <a:pt x="5301708" y="4707592"/>
                </a:lnTo>
                <a:lnTo>
                  <a:pt x="0" y="4707592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295680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011EB96-A62E-41B1-A1C4-C786EDEC3CA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01832" y="2063743"/>
            <a:ext cx="12930700" cy="6883235"/>
          </a:xfrm>
          <a:custGeom>
            <a:avLst/>
            <a:gdLst>
              <a:gd name="connsiteX0" fmla="*/ 0 w 8764043"/>
              <a:gd name="connsiteY0" fmla="*/ 0 h 3822803"/>
              <a:gd name="connsiteX1" fmla="*/ 8764043 w 8764043"/>
              <a:gd name="connsiteY1" fmla="*/ 0 h 3822803"/>
              <a:gd name="connsiteX2" fmla="*/ 8764043 w 8764043"/>
              <a:gd name="connsiteY2" fmla="*/ 3822803 h 3822803"/>
              <a:gd name="connsiteX3" fmla="*/ 0 w 8764043"/>
              <a:gd name="connsiteY3" fmla="*/ 3822803 h 3822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64043" h="3822803">
                <a:moveTo>
                  <a:pt x="0" y="0"/>
                </a:moveTo>
                <a:lnTo>
                  <a:pt x="8764043" y="0"/>
                </a:lnTo>
                <a:lnTo>
                  <a:pt x="8764043" y="3822803"/>
                </a:lnTo>
                <a:lnTo>
                  <a:pt x="0" y="382280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030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7F3A440-5D5E-463D-88F3-68CC8086D4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50354" y="-30223"/>
            <a:ext cx="18383431" cy="9170990"/>
          </a:xfrm>
          <a:custGeom>
            <a:avLst/>
            <a:gdLst>
              <a:gd name="connsiteX0" fmla="*/ 0 w 12255621"/>
              <a:gd name="connsiteY0" fmla="*/ 0 h 6113993"/>
              <a:gd name="connsiteX1" fmla="*/ 12255621 w 12255621"/>
              <a:gd name="connsiteY1" fmla="*/ 0 h 6113993"/>
              <a:gd name="connsiteX2" fmla="*/ 12255621 w 12255621"/>
              <a:gd name="connsiteY2" fmla="*/ 5779560 h 6113993"/>
              <a:gd name="connsiteX3" fmla="*/ 12002372 w 12255621"/>
              <a:gd name="connsiteY3" fmla="*/ 5751349 h 6113993"/>
              <a:gd name="connsiteX4" fmla="*/ 11481804 w 12255621"/>
              <a:gd name="connsiteY4" fmla="*/ 5710612 h 6113993"/>
              <a:gd name="connsiteX5" fmla="*/ 10948348 w 12255621"/>
              <a:gd name="connsiteY5" fmla="*/ 5702254 h 6113993"/>
              <a:gd name="connsiteX6" fmla="*/ 10479368 w 12255621"/>
              <a:gd name="connsiteY6" fmla="*/ 5546578 h 6113993"/>
              <a:gd name="connsiteX7" fmla="*/ 10393770 w 12255621"/>
              <a:gd name="connsiteY7" fmla="*/ 5449419 h 6113993"/>
              <a:gd name="connsiteX8" fmla="*/ 10108874 w 12255621"/>
              <a:gd name="connsiteY8" fmla="*/ 5449419 h 6113993"/>
              <a:gd name="connsiteX9" fmla="*/ 9584785 w 12255621"/>
              <a:gd name="connsiteY9" fmla="*/ 5410766 h 6113993"/>
              <a:gd name="connsiteX10" fmla="*/ 9107595 w 12255621"/>
              <a:gd name="connsiteY10" fmla="*/ 5410766 h 6113993"/>
              <a:gd name="connsiteX11" fmla="*/ 8817997 w 12255621"/>
              <a:gd name="connsiteY11" fmla="*/ 5402408 h 6113993"/>
              <a:gd name="connsiteX12" fmla="*/ 8592886 w 12255621"/>
              <a:gd name="connsiteY12" fmla="*/ 5372113 h 6113993"/>
              <a:gd name="connsiteX13" fmla="*/ 8086388 w 12255621"/>
              <a:gd name="connsiteY13" fmla="*/ 5415987 h 6113993"/>
              <a:gd name="connsiteX14" fmla="*/ 7582240 w 12255621"/>
              <a:gd name="connsiteY14" fmla="*/ 5480767 h 6113993"/>
              <a:gd name="connsiteX15" fmla="*/ 6964356 w 12255621"/>
              <a:gd name="connsiteY15" fmla="*/ 5480767 h 6113993"/>
              <a:gd name="connsiteX16" fmla="*/ 6675939 w 12255621"/>
              <a:gd name="connsiteY16" fmla="*/ 5600905 h 6113993"/>
              <a:gd name="connsiteX17" fmla="*/ 6429719 w 12255621"/>
              <a:gd name="connsiteY17" fmla="*/ 5713738 h 6113993"/>
              <a:gd name="connsiteX18" fmla="*/ 6255027 w 12255621"/>
              <a:gd name="connsiteY18" fmla="*/ 5818213 h 6113993"/>
              <a:gd name="connsiteX19" fmla="*/ 5786046 w 12255621"/>
              <a:gd name="connsiteY19" fmla="*/ 5851645 h 6113993"/>
              <a:gd name="connsiteX20" fmla="*/ 5189272 w 12255621"/>
              <a:gd name="connsiteY20" fmla="*/ 6002089 h 6113993"/>
              <a:gd name="connsiteX21" fmla="*/ 4566698 w 12255621"/>
              <a:gd name="connsiteY21" fmla="*/ 6036574 h 6113993"/>
              <a:gd name="connsiteX22" fmla="*/ 3897225 w 12255621"/>
              <a:gd name="connsiteY22" fmla="*/ 6049111 h 6113993"/>
              <a:gd name="connsiteX23" fmla="*/ 3228923 w 12255621"/>
              <a:gd name="connsiteY23" fmla="*/ 6038658 h 6113993"/>
              <a:gd name="connsiteX24" fmla="*/ 2929957 w 12255621"/>
              <a:gd name="connsiteY24" fmla="*/ 5934183 h 6113993"/>
              <a:gd name="connsiteX25" fmla="*/ 2431656 w 12255621"/>
              <a:gd name="connsiteY25" fmla="*/ 5851645 h 6113993"/>
              <a:gd name="connsiteX26" fmla="*/ 2064682 w 12255621"/>
              <a:gd name="connsiteY26" fmla="*/ 5851645 h 6113993"/>
              <a:gd name="connsiteX27" fmla="*/ 1697709 w 12255621"/>
              <a:gd name="connsiteY27" fmla="*/ 5851645 h 6113993"/>
              <a:gd name="connsiteX28" fmla="*/ 1331904 w 12255621"/>
              <a:gd name="connsiteY28" fmla="*/ 5887172 h 6113993"/>
              <a:gd name="connsiteX29" fmla="*/ 969620 w 12255621"/>
              <a:gd name="connsiteY29" fmla="*/ 5926867 h 6113993"/>
              <a:gd name="connsiteX30" fmla="*/ 476021 w 12255621"/>
              <a:gd name="connsiteY30" fmla="*/ 5964478 h 6113993"/>
              <a:gd name="connsiteX31" fmla="*/ 38688 w 12255621"/>
              <a:gd name="connsiteY31" fmla="*/ 5915383 h 6113993"/>
              <a:gd name="connsiteX32" fmla="*/ 0 w 12255621"/>
              <a:gd name="connsiteY32" fmla="*/ 5915383 h 61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2255621" h="6113993">
                <a:moveTo>
                  <a:pt x="0" y="0"/>
                </a:moveTo>
                <a:lnTo>
                  <a:pt x="12255621" y="0"/>
                </a:lnTo>
                <a:lnTo>
                  <a:pt x="12255621" y="5779560"/>
                </a:lnTo>
                <a:cubicBezTo>
                  <a:pt x="12170368" y="5800620"/>
                  <a:pt x="12079194" y="5790463"/>
                  <a:pt x="12002372" y="5751349"/>
                </a:cubicBezTo>
                <a:cubicBezTo>
                  <a:pt x="11785472" y="5843287"/>
                  <a:pt x="11642439" y="5744044"/>
                  <a:pt x="11481804" y="5710612"/>
                </a:cubicBezTo>
                <a:cubicBezTo>
                  <a:pt x="11139448" y="5749265"/>
                  <a:pt x="11096071" y="5826571"/>
                  <a:pt x="10948348" y="5702254"/>
                </a:cubicBezTo>
                <a:cubicBezTo>
                  <a:pt x="10831103" y="5755528"/>
                  <a:pt x="10608331" y="5601958"/>
                  <a:pt x="10479368" y="5546578"/>
                </a:cubicBezTo>
                <a:cubicBezTo>
                  <a:pt x="10455919" y="5705380"/>
                  <a:pt x="10433639" y="5399271"/>
                  <a:pt x="10393770" y="5449419"/>
                </a:cubicBezTo>
                <a:cubicBezTo>
                  <a:pt x="10329282" y="5476588"/>
                  <a:pt x="10182729" y="5409724"/>
                  <a:pt x="10108874" y="5449419"/>
                </a:cubicBezTo>
                <a:cubicBezTo>
                  <a:pt x="9923621" y="5342860"/>
                  <a:pt x="9765337" y="5462998"/>
                  <a:pt x="9584785" y="5410766"/>
                </a:cubicBezTo>
                <a:cubicBezTo>
                  <a:pt x="9438232" y="5561210"/>
                  <a:pt x="9258838" y="5515241"/>
                  <a:pt x="9107595" y="5410766"/>
                </a:cubicBezTo>
                <a:cubicBezTo>
                  <a:pt x="9009109" y="5320912"/>
                  <a:pt x="8915313" y="5277038"/>
                  <a:pt x="8817997" y="5402408"/>
                </a:cubicBezTo>
                <a:cubicBezTo>
                  <a:pt x="8738270" y="5267638"/>
                  <a:pt x="8679654" y="5281217"/>
                  <a:pt x="8592886" y="5372113"/>
                </a:cubicBezTo>
                <a:cubicBezTo>
                  <a:pt x="8421715" y="5488072"/>
                  <a:pt x="8254051" y="5422261"/>
                  <a:pt x="8086388" y="5415987"/>
                </a:cubicBezTo>
                <a:cubicBezTo>
                  <a:pt x="7917555" y="5353302"/>
                  <a:pt x="7751073" y="5493304"/>
                  <a:pt x="7582240" y="5480767"/>
                </a:cubicBezTo>
                <a:cubicBezTo>
                  <a:pt x="7379410" y="5480767"/>
                  <a:pt x="7167187" y="5471356"/>
                  <a:pt x="6964356" y="5480767"/>
                </a:cubicBezTo>
                <a:cubicBezTo>
                  <a:pt x="6828352" y="5549715"/>
                  <a:pt x="6774413" y="5716875"/>
                  <a:pt x="6675939" y="5600905"/>
                </a:cubicBezTo>
                <a:cubicBezTo>
                  <a:pt x="6596213" y="5677180"/>
                  <a:pt x="6510615" y="5657327"/>
                  <a:pt x="6429719" y="5713738"/>
                </a:cubicBezTo>
                <a:cubicBezTo>
                  <a:pt x="6372272" y="5771202"/>
                  <a:pt x="6314825" y="5895530"/>
                  <a:pt x="6255027" y="5818213"/>
                </a:cubicBezTo>
                <a:cubicBezTo>
                  <a:pt x="6128402" y="5840161"/>
                  <a:pt x="5943149" y="5737770"/>
                  <a:pt x="5786046" y="5851645"/>
                </a:cubicBezTo>
                <a:cubicBezTo>
                  <a:pt x="5560936" y="5850603"/>
                  <a:pt x="5374513" y="5816129"/>
                  <a:pt x="5189272" y="6002089"/>
                </a:cubicBezTo>
                <a:cubicBezTo>
                  <a:pt x="5004019" y="6188061"/>
                  <a:pt x="4767178" y="6100302"/>
                  <a:pt x="4566698" y="6036574"/>
                </a:cubicBezTo>
                <a:cubicBezTo>
                  <a:pt x="4346278" y="6130597"/>
                  <a:pt x="4121167" y="5855824"/>
                  <a:pt x="3897225" y="6049111"/>
                </a:cubicBezTo>
                <a:cubicBezTo>
                  <a:pt x="3672115" y="6022984"/>
                  <a:pt x="3447005" y="6084628"/>
                  <a:pt x="3228923" y="6038658"/>
                </a:cubicBezTo>
                <a:cubicBezTo>
                  <a:pt x="3131422" y="5999139"/>
                  <a:pt x="3031619" y="5964259"/>
                  <a:pt x="2929957" y="5934183"/>
                </a:cubicBezTo>
                <a:cubicBezTo>
                  <a:pt x="2758773" y="5818213"/>
                  <a:pt x="2623938" y="5774339"/>
                  <a:pt x="2431656" y="5851645"/>
                </a:cubicBezTo>
                <a:cubicBezTo>
                  <a:pt x="2309722" y="5956120"/>
                  <a:pt x="2181928" y="5732549"/>
                  <a:pt x="2064682" y="5851645"/>
                </a:cubicBezTo>
                <a:cubicBezTo>
                  <a:pt x="1941578" y="5681359"/>
                  <a:pt x="1829023" y="5816129"/>
                  <a:pt x="1697709" y="5851645"/>
                </a:cubicBezTo>
                <a:cubicBezTo>
                  <a:pt x="1566394" y="5887172"/>
                  <a:pt x="1449149" y="5958215"/>
                  <a:pt x="1331904" y="5887172"/>
                </a:cubicBezTo>
                <a:cubicBezTo>
                  <a:pt x="1213490" y="6085670"/>
                  <a:pt x="1095075" y="5966573"/>
                  <a:pt x="969620" y="5926867"/>
                </a:cubicBezTo>
                <a:cubicBezTo>
                  <a:pt x="797267" y="6002089"/>
                  <a:pt x="646024" y="6049111"/>
                  <a:pt x="476021" y="5964478"/>
                </a:cubicBezTo>
                <a:cubicBezTo>
                  <a:pt x="321246" y="5927920"/>
                  <a:pt x="179382" y="6032395"/>
                  <a:pt x="38688" y="5915383"/>
                </a:cubicBezTo>
                <a:cubicBezTo>
                  <a:pt x="25825" y="5916425"/>
                  <a:pt x="12864" y="5916425"/>
                  <a:pt x="0" y="5915383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B0327A3-FAF8-49D9-9409-0F480B3CAC9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434798" y="20305"/>
            <a:ext cx="5853202" cy="8620934"/>
          </a:xfrm>
          <a:custGeom>
            <a:avLst/>
            <a:gdLst>
              <a:gd name="connsiteX0" fmla="*/ 203429 w 3902135"/>
              <a:gd name="connsiteY0" fmla="*/ 5349005 h 5747289"/>
              <a:gd name="connsiteX1" fmla="*/ 175369 w 3902135"/>
              <a:gd name="connsiteY1" fmla="*/ 5364534 h 5747289"/>
              <a:gd name="connsiteX2" fmla="*/ 146147 w 3902135"/>
              <a:gd name="connsiteY2" fmla="*/ 5374262 h 5747289"/>
              <a:gd name="connsiteX3" fmla="*/ 160602 w 3902135"/>
              <a:gd name="connsiteY3" fmla="*/ 5364996 h 5747289"/>
              <a:gd name="connsiteX4" fmla="*/ 322593 w 3902135"/>
              <a:gd name="connsiteY4" fmla="*/ 0 h 5747289"/>
              <a:gd name="connsiteX5" fmla="*/ 3902135 w 3902135"/>
              <a:gd name="connsiteY5" fmla="*/ 0 h 5747289"/>
              <a:gd name="connsiteX6" fmla="*/ 3902135 w 3902135"/>
              <a:gd name="connsiteY6" fmla="*/ 5736545 h 5747289"/>
              <a:gd name="connsiteX7" fmla="*/ 3648886 w 3902135"/>
              <a:gd name="connsiteY7" fmla="*/ 5708334 h 5747289"/>
              <a:gd name="connsiteX8" fmla="*/ 3128318 w 3902135"/>
              <a:gd name="connsiteY8" fmla="*/ 5667597 h 5747289"/>
              <a:gd name="connsiteX9" fmla="*/ 2594862 w 3902135"/>
              <a:gd name="connsiteY9" fmla="*/ 5659239 h 5747289"/>
              <a:gd name="connsiteX10" fmla="*/ 2125882 w 3902135"/>
              <a:gd name="connsiteY10" fmla="*/ 5503563 h 5747289"/>
              <a:gd name="connsiteX11" fmla="*/ 2040284 w 3902135"/>
              <a:gd name="connsiteY11" fmla="*/ 5406404 h 5747289"/>
              <a:gd name="connsiteX12" fmla="*/ 1755388 w 3902135"/>
              <a:gd name="connsiteY12" fmla="*/ 5406404 h 5747289"/>
              <a:gd name="connsiteX13" fmla="*/ 1231299 w 3902135"/>
              <a:gd name="connsiteY13" fmla="*/ 5367751 h 5747289"/>
              <a:gd name="connsiteX14" fmla="*/ 754109 w 3902135"/>
              <a:gd name="connsiteY14" fmla="*/ 5367751 h 5747289"/>
              <a:gd name="connsiteX15" fmla="*/ 464511 w 3902135"/>
              <a:gd name="connsiteY15" fmla="*/ 5359393 h 5747289"/>
              <a:gd name="connsiteX16" fmla="*/ 239400 w 3902135"/>
              <a:gd name="connsiteY16" fmla="*/ 5329098 h 5747289"/>
              <a:gd name="connsiteX17" fmla="*/ 217457 w 3902135"/>
              <a:gd name="connsiteY17" fmla="*/ 5341242 h 5747289"/>
              <a:gd name="connsiteX18" fmla="*/ 190416 w 3902135"/>
              <a:gd name="connsiteY18" fmla="*/ 5300149 h 5747289"/>
              <a:gd name="connsiteX19" fmla="*/ 253060 w 3902135"/>
              <a:gd name="connsiteY19" fmla="*/ 5164338 h 5747289"/>
              <a:gd name="connsiteX20" fmla="*/ 253060 w 3902135"/>
              <a:gd name="connsiteY20" fmla="*/ 4984835 h 5747289"/>
              <a:gd name="connsiteX21" fmla="*/ 253060 w 3902135"/>
              <a:gd name="connsiteY21" fmla="*/ 4805332 h 5747289"/>
              <a:gd name="connsiteX22" fmla="*/ 173444 w 3902135"/>
              <a:gd name="connsiteY22" fmla="*/ 4561591 h 5747289"/>
              <a:gd name="connsiteX23" fmla="*/ 72668 w 3902135"/>
              <a:gd name="connsiteY23" fmla="*/ 4415354 h 5747289"/>
              <a:gd name="connsiteX24" fmla="*/ 62585 w 3902135"/>
              <a:gd name="connsiteY24" fmla="*/ 4088458 h 5747289"/>
              <a:gd name="connsiteX25" fmla="*/ 74678 w 3902135"/>
              <a:gd name="connsiteY25" fmla="*/ 3760989 h 5747289"/>
              <a:gd name="connsiteX26" fmla="*/ 107942 w 3902135"/>
              <a:gd name="connsiteY26" fmla="*/ 3456461 h 5747289"/>
              <a:gd name="connsiteX27" fmla="*/ 253060 w 3902135"/>
              <a:gd name="connsiteY27" fmla="*/ 3164553 h 5747289"/>
              <a:gd name="connsiteX28" fmla="*/ 285308 w 3902135"/>
              <a:gd name="connsiteY28" fmla="*/ 2935154 h 5747289"/>
              <a:gd name="connsiteX29" fmla="*/ 386084 w 3902135"/>
              <a:gd name="connsiteY29" fmla="*/ 2849704 h 5747289"/>
              <a:gd name="connsiteX30" fmla="*/ 494923 w 3902135"/>
              <a:gd name="connsiteY30" fmla="*/ 2729267 h 5747289"/>
              <a:gd name="connsiteX31" fmla="*/ 610808 w 3902135"/>
              <a:gd name="connsiteY31" fmla="*/ 2588190 h 5747289"/>
              <a:gd name="connsiteX32" fmla="*/ 610808 w 3902135"/>
              <a:gd name="connsiteY32" fmla="*/ 2285956 h 5747289"/>
              <a:gd name="connsiteX33" fmla="*/ 673294 w 3902135"/>
              <a:gd name="connsiteY33" fmla="*/ 2039355 h 5747289"/>
              <a:gd name="connsiteX34" fmla="*/ 715615 w 3902135"/>
              <a:gd name="connsiteY34" fmla="*/ 1791604 h 5747289"/>
              <a:gd name="connsiteX35" fmla="*/ 686392 w 3902135"/>
              <a:gd name="connsiteY35" fmla="*/ 1681493 h 5747289"/>
              <a:gd name="connsiteX36" fmla="*/ 678330 w 3902135"/>
              <a:gd name="connsiteY36" fmla="*/ 1539838 h 5747289"/>
              <a:gd name="connsiteX37" fmla="*/ 678330 w 3902135"/>
              <a:gd name="connsiteY37" fmla="*/ 1306423 h 5747289"/>
              <a:gd name="connsiteX38" fmla="*/ 641046 w 3902135"/>
              <a:gd name="connsiteY38" fmla="*/ 1050069 h 5747289"/>
              <a:gd name="connsiteX39" fmla="*/ 641046 w 3902135"/>
              <a:gd name="connsiteY39" fmla="*/ 910713 h 5747289"/>
              <a:gd name="connsiteX40" fmla="*/ 547326 w 3902135"/>
              <a:gd name="connsiteY40" fmla="*/ 868843 h 5747289"/>
              <a:gd name="connsiteX41" fmla="*/ 397162 w 3902135"/>
              <a:gd name="connsiteY41" fmla="*/ 639445 h 5747289"/>
              <a:gd name="connsiteX42" fmla="*/ 389100 w 3902135"/>
              <a:gd name="connsiteY42" fmla="*/ 378508 h 5747289"/>
              <a:gd name="connsiteX43" fmla="*/ 349805 w 3902135"/>
              <a:gd name="connsiteY43" fmla="*/ 123876 h 5747289"/>
              <a:gd name="connsiteX44" fmla="*/ 322593 w 3902135"/>
              <a:gd name="connsiteY44" fmla="*/ 0 h 5747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3902135" h="5747289">
                <a:moveTo>
                  <a:pt x="203429" y="5349005"/>
                </a:moveTo>
                <a:lnTo>
                  <a:pt x="175369" y="5364534"/>
                </a:lnTo>
                <a:lnTo>
                  <a:pt x="146147" y="5374262"/>
                </a:lnTo>
                <a:lnTo>
                  <a:pt x="160602" y="5364996"/>
                </a:lnTo>
                <a:close/>
                <a:moveTo>
                  <a:pt x="322593" y="0"/>
                </a:moveTo>
                <a:lnTo>
                  <a:pt x="3902135" y="0"/>
                </a:lnTo>
                <a:lnTo>
                  <a:pt x="3902135" y="5736545"/>
                </a:lnTo>
                <a:cubicBezTo>
                  <a:pt x="3816882" y="5757605"/>
                  <a:pt x="3725708" y="5747448"/>
                  <a:pt x="3648886" y="5708334"/>
                </a:cubicBezTo>
                <a:cubicBezTo>
                  <a:pt x="3431986" y="5800272"/>
                  <a:pt x="3288953" y="5701029"/>
                  <a:pt x="3128318" y="5667597"/>
                </a:cubicBezTo>
                <a:cubicBezTo>
                  <a:pt x="2785962" y="5706250"/>
                  <a:pt x="2742585" y="5783556"/>
                  <a:pt x="2594862" y="5659239"/>
                </a:cubicBezTo>
                <a:cubicBezTo>
                  <a:pt x="2477617" y="5712513"/>
                  <a:pt x="2254845" y="5558943"/>
                  <a:pt x="2125882" y="5503563"/>
                </a:cubicBezTo>
                <a:cubicBezTo>
                  <a:pt x="2102433" y="5662365"/>
                  <a:pt x="2080153" y="5356256"/>
                  <a:pt x="2040284" y="5406404"/>
                </a:cubicBezTo>
                <a:cubicBezTo>
                  <a:pt x="1975796" y="5433573"/>
                  <a:pt x="1829243" y="5366709"/>
                  <a:pt x="1755388" y="5406404"/>
                </a:cubicBezTo>
                <a:cubicBezTo>
                  <a:pt x="1570135" y="5299845"/>
                  <a:pt x="1411851" y="5419983"/>
                  <a:pt x="1231299" y="5367751"/>
                </a:cubicBezTo>
                <a:cubicBezTo>
                  <a:pt x="1084746" y="5518195"/>
                  <a:pt x="905352" y="5472226"/>
                  <a:pt x="754109" y="5367751"/>
                </a:cubicBezTo>
                <a:cubicBezTo>
                  <a:pt x="655623" y="5277897"/>
                  <a:pt x="561827" y="5234023"/>
                  <a:pt x="464511" y="5359393"/>
                </a:cubicBezTo>
                <a:cubicBezTo>
                  <a:pt x="384784" y="5224623"/>
                  <a:pt x="326168" y="5238202"/>
                  <a:pt x="239400" y="5329098"/>
                </a:cubicBezTo>
                <a:lnTo>
                  <a:pt x="217457" y="5341242"/>
                </a:lnTo>
                <a:lnTo>
                  <a:pt x="190416" y="5300149"/>
                </a:lnTo>
                <a:cubicBezTo>
                  <a:pt x="182386" y="5256814"/>
                  <a:pt x="227358" y="5212511"/>
                  <a:pt x="253060" y="5164338"/>
                </a:cubicBezTo>
                <a:cubicBezTo>
                  <a:pt x="287319" y="5100106"/>
                  <a:pt x="417317" y="5045050"/>
                  <a:pt x="253060" y="4984835"/>
                </a:cubicBezTo>
                <a:cubicBezTo>
                  <a:pt x="367940" y="4927485"/>
                  <a:pt x="152284" y="4864975"/>
                  <a:pt x="253060" y="4805332"/>
                </a:cubicBezTo>
                <a:cubicBezTo>
                  <a:pt x="327629" y="4711278"/>
                  <a:pt x="285308" y="4645325"/>
                  <a:pt x="173444" y="4561591"/>
                </a:cubicBezTo>
                <a:cubicBezTo>
                  <a:pt x="144433" y="4511864"/>
                  <a:pt x="110788" y="4463046"/>
                  <a:pt x="72668" y="4415354"/>
                </a:cubicBezTo>
                <a:cubicBezTo>
                  <a:pt x="28326" y="4308680"/>
                  <a:pt x="87787" y="4198569"/>
                  <a:pt x="62585" y="4088458"/>
                </a:cubicBezTo>
                <a:cubicBezTo>
                  <a:pt x="249029" y="3978918"/>
                  <a:pt x="-16015" y="3868807"/>
                  <a:pt x="74678" y="3760989"/>
                </a:cubicBezTo>
                <a:cubicBezTo>
                  <a:pt x="13207" y="3662926"/>
                  <a:pt x="-71445" y="3547077"/>
                  <a:pt x="107942" y="3456461"/>
                </a:cubicBezTo>
                <a:cubicBezTo>
                  <a:pt x="287319" y="3365852"/>
                  <a:pt x="254065" y="3274664"/>
                  <a:pt x="253060" y="3164553"/>
                </a:cubicBezTo>
                <a:cubicBezTo>
                  <a:pt x="362903" y="3087707"/>
                  <a:pt x="264137" y="2997092"/>
                  <a:pt x="285308" y="2935154"/>
                </a:cubicBezTo>
                <a:cubicBezTo>
                  <a:pt x="210729" y="2905904"/>
                  <a:pt x="330655" y="2877804"/>
                  <a:pt x="386084" y="2849704"/>
                </a:cubicBezTo>
                <a:cubicBezTo>
                  <a:pt x="440498" y="2810135"/>
                  <a:pt x="421348" y="2768265"/>
                  <a:pt x="494923" y="2729267"/>
                </a:cubicBezTo>
                <a:cubicBezTo>
                  <a:pt x="383059" y="2681099"/>
                  <a:pt x="544300" y="2654716"/>
                  <a:pt x="610808" y="2588190"/>
                </a:cubicBezTo>
                <a:cubicBezTo>
                  <a:pt x="619885" y="2488976"/>
                  <a:pt x="610808" y="2385169"/>
                  <a:pt x="610808" y="2285956"/>
                </a:cubicBezTo>
                <a:cubicBezTo>
                  <a:pt x="598715" y="2203372"/>
                  <a:pt x="733760" y="2121939"/>
                  <a:pt x="673294" y="2039355"/>
                </a:cubicBezTo>
                <a:cubicBezTo>
                  <a:pt x="667242" y="1957343"/>
                  <a:pt x="603761" y="1875332"/>
                  <a:pt x="715615" y="1791604"/>
                </a:cubicBezTo>
                <a:cubicBezTo>
                  <a:pt x="803293" y="1749163"/>
                  <a:pt x="816391" y="1720491"/>
                  <a:pt x="686392" y="1681493"/>
                </a:cubicBezTo>
                <a:cubicBezTo>
                  <a:pt x="807324" y="1633891"/>
                  <a:pt x="765003" y="1588012"/>
                  <a:pt x="678330" y="1539838"/>
                </a:cubicBezTo>
                <a:cubicBezTo>
                  <a:pt x="577554" y="1465858"/>
                  <a:pt x="533212" y="1378109"/>
                  <a:pt x="678330" y="1306423"/>
                </a:cubicBezTo>
                <a:cubicBezTo>
                  <a:pt x="627948" y="1218108"/>
                  <a:pt x="743832" y="1140684"/>
                  <a:pt x="641046" y="1050069"/>
                </a:cubicBezTo>
                <a:cubicBezTo>
                  <a:pt x="679335" y="1013943"/>
                  <a:pt x="614839" y="942257"/>
                  <a:pt x="641046" y="910713"/>
                </a:cubicBezTo>
                <a:cubicBezTo>
                  <a:pt x="689418" y="891211"/>
                  <a:pt x="394147" y="880313"/>
                  <a:pt x="547326" y="868843"/>
                </a:cubicBezTo>
                <a:cubicBezTo>
                  <a:pt x="493907" y="805762"/>
                  <a:pt x="345774" y="696794"/>
                  <a:pt x="397162" y="639445"/>
                </a:cubicBezTo>
                <a:cubicBezTo>
                  <a:pt x="277246" y="567187"/>
                  <a:pt x="351815" y="545969"/>
                  <a:pt x="389100" y="378508"/>
                </a:cubicBezTo>
                <a:cubicBezTo>
                  <a:pt x="356851" y="299935"/>
                  <a:pt x="261122" y="229971"/>
                  <a:pt x="349805" y="123876"/>
                </a:cubicBezTo>
                <a:cubicBezTo>
                  <a:pt x="312076" y="86299"/>
                  <a:pt x="302279" y="41702"/>
                  <a:pt x="32259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287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8F9C729-DB7C-455B-9146-4AAE91F7995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8288000" cy="6964717"/>
          </a:xfrm>
          <a:custGeom>
            <a:avLst/>
            <a:gdLst>
              <a:gd name="connsiteX0" fmla="*/ 0 w 10287000"/>
              <a:gd name="connsiteY0" fmla="*/ 0 h 6964717"/>
              <a:gd name="connsiteX1" fmla="*/ 10287000 w 10287000"/>
              <a:gd name="connsiteY1" fmla="*/ 0 h 6964717"/>
              <a:gd name="connsiteX2" fmla="*/ 10287000 w 10287000"/>
              <a:gd name="connsiteY2" fmla="*/ 1206500 h 6964717"/>
              <a:gd name="connsiteX3" fmla="*/ 10286999 w 10287000"/>
              <a:gd name="connsiteY3" fmla="*/ 1206500 h 6964717"/>
              <a:gd name="connsiteX4" fmla="*/ 10287000 w 10287000"/>
              <a:gd name="connsiteY4" fmla="*/ 6888558 h 6964717"/>
              <a:gd name="connsiteX5" fmla="*/ 10277596 w 10287000"/>
              <a:gd name="connsiteY5" fmla="*/ 6882826 h 6964717"/>
              <a:gd name="connsiteX6" fmla="*/ 10185415 w 10287000"/>
              <a:gd name="connsiteY6" fmla="*/ 6964717 h 6964717"/>
              <a:gd name="connsiteX7" fmla="*/ 9970803 w 10287000"/>
              <a:gd name="connsiteY7" fmla="*/ 6705815 h 6964717"/>
              <a:gd name="connsiteX8" fmla="*/ 9842634 w 10287000"/>
              <a:gd name="connsiteY8" fmla="*/ 6594516 h 6964717"/>
              <a:gd name="connsiteX9" fmla="*/ 9762243 w 10287000"/>
              <a:gd name="connsiteY9" fmla="*/ 6343102 h 6964717"/>
              <a:gd name="connsiteX10" fmla="*/ 9531750 w 10287000"/>
              <a:gd name="connsiteY10" fmla="*/ 6074748 h 6964717"/>
              <a:gd name="connsiteX11" fmla="*/ 9459550 w 10287000"/>
              <a:gd name="connsiteY11" fmla="*/ 5723992 h 6964717"/>
              <a:gd name="connsiteX12" fmla="*/ 9360244 w 10287000"/>
              <a:gd name="connsiteY12" fmla="*/ 5554242 h 6964717"/>
              <a:gd name="connsiteX13" fmla="*/ 9044513 w 10287000"/>
              <a:gd name="connsiteY13" fmla="*/ 5189148 h 6964717"/>
              <a:gd name="connsiteX14" fmla="*/ 8749835 w 10287000"/>
              <a:gd name="connsiteY14" fmla="*/ 5004401 h 6964717"/>
              <a:gd name="connsiteX15" fmla="*/ 8536705 w 10287000"/>
              <a:gd name="connsiteY15" fmla="*/ 4741479 h 6964717"/>
              <a:gd name="connsiteX16" fmla="*/ 8380430 w 10287000"/>
              <a:gd name="connsiteY16" fmla="*/ 4788495 h 6964717"/>
              <a:gd name="connsiteX17" fmla="*/ 8162467 w 10287000"/>
              <a:gd name="connsiteY17" fmla="*/ 4807861 h 6964717"/>
              <a:gd name="connsiteX18" fmla="*/ 7844921 w 10287000"/>
              <a:gd name="connsiteY18" fmla="*/ 4763865 h 6964717"/>
              <a:gd name="connsiteX19" fmla="*/ 7624801 w 10287000"/>
              <a:gd name="connsiteY19" fmla="*/ 4498981 h 6964717"/>
              <a:gd name="connsiteX20" fmla="*/ 7566666 w 10287000"/>
              <a:gd name="connsiteY20" fmla="*/ 4402689 h 6964717"/>
              <a:gd name="connsiteX21" fmla="*/ 7412045 w 10287000"/>
              <a:gd name="connsiteY21" fmla="*/ 4299445 h 6964717"/>
              <a:gd name="connsiteX22" fmla="*/ 7298337 w 10287000"/>
              <a:gd name="connsiteY22" fmla="*/ 4143123 h 6964717"/>
              <a:gd name="connsiteX23" fmla="*/ 7229027 w 10287000"/>
              <a:gd name="connsiteY23" fmla="*/ 4102694 h 6964717"/>
              <a:gd name="connsiteX24" fmla="*/ 7090052 w 10287000"/>
              <a:gd name="connsiteY24" fmla="*/ 3983050 h 6964717"/>
              <a:gd name="connsiteX25" fmla="*/ 6791256 w 10287000"/>
              <a:gd name="connsiteY25" fmla="*/ 3849129 h 6964717"/>
              <a:gd name="connsiteX26" fmla="*/ 6497198 w 10287000"/>
              <a:gd name="connsiteY26" fmla="*/ 3778203 h 6964717"/>
              <a:gd name="connsiteX27" fmla="*/ 6211943 w 10287000"/>
              <a:gd name="connsiteY27" fmla="*/ 3697173 h 6964717"/>
              <a:gd name="connsiteX28" fmla="*/ 6053070 w 10287000"/>
              <a:gd name="connsiteY28" fmla="*/ 3737175 h 6964717"/>
              <a:gd name="connsiteX29" fmla="*/ 5988504 w 10287000"/>
              <a:gd name="connsiteY29" fmla="*/ 3784321 h 6964717"/>
              <a:gd name="connsiteX30" fmla="*/ 5909870 w 10287000"/>
              <a:gd name="connsiteY30" fmla="*/ 3937536 h 6964717"/>
              <a:gd name="connsiteX31" fmla="*/ 5724120 w 10287000"/>
              <a:gd name="connsiteY31" fmla="*/ 4005295 h 6964717"/>
              <a:gd name="connsiteX32" fmla="*/ 5547550 w 10287000"/>
              <a:gd name="connsiteY32" fmla="*/ 4074809 h 6964717"/>
              <a:gd name="connsiteX33" fmla="*/ 5383321 w 10287000"/>
              <a:gd name="connsiteY33" fmla="*/ 4092513 h 6964717"/>
              <a:gd name="connsiteX34" fmla="*/ 5195238 w 10287000"/>
              <a:gd name="connsiteY34" fmla="*/ 4125269 h 6964717"/>
              <a:gd name="connsiteX35" fmla="*/ 4829650 w 10287000"/>
              <a:gd name="connsiteY35" fmla="*/ 3915758 h 6964717"/>
              <a:gd name="connsiteX36" fmla="*/ 4415649 w 10287000"/>
              <a:gd name="connsiteY36" fmla="*/ 3835560 h 6964717"/>
              <a:gd name="connsiteX37" fmla="*/ 4111456 w 10287000"/>
              <a:gd name="connsiteY37" fmla="*/ 3993025 h 6964717"/>
              <a:gd name="connsiteX38" fmla="*/ 3952772 w 10287000"/>
              <a:gd name="connsiteY38" fmla="*/ 3987456 h 6964717"/>
              <a:gd name="connsiteX39" fmla="*/ 3656585 w 10287000"/>
              <a:gd name="connsiteY39" fmla="*/ 3936651 h 6964717"/>
              <a:gd name="connsiteX40" fmla="*/ 3369952 w 10287000"/>
              <a:gd name="connsiteY40" fmla="*/ 3796482 h 6964717"/>
              <a:gd name="connsiteX41" fmla="*/ 3068525 w 10287000"/>
              <a:gd name="connsiteY41" fmla="*/ 3557191 h 6964717"/>
              <a:gd name="connsiteX42" fmla="*/ 2968418 w 10287000"/>
              <a:gd name="connsiteY42" fmla="*/ 3395268 h 6964717"/>
              <a:gd name="connsiteX43" fmla="*/ 2898973 w 10287000"/>
              <a:gd name="connsiteY43" fmla="*/ 3138224 h 6964717"/>
              <a:gd name="connsiteX44" fmla="*/ 2770549 w 10287000"/>
              <a:gd name="connsiteY44" fmla="*/ 2976487 h 6964717"/>
              <a:gd name="connsiteX45" fmla="*/ 2668111 w 10287000"/>
              <a:gd name="connsiteY45" fmla="*/ 2831080 h 6964717"/>
              <a:gd name="connsiteX46" fmla="*/ 2363169 w 10287000"/>
              <a:gd name="connsiteY46" fmla="*/ 2682693 h 6964717"/>
              <a:gd name="connsiteX47" fmla="*/ 2217977 w 10287000"/>
              <a:gd name="connsiteY47" fmla="*/ 2580158 h 6964717"/>
              <a:gd name="connsiteX48" fmla="*/ 2073646 w 10287000"/>
              <a:gd name="connsiteY48" fmla="*/ 2386701 h 6964717"/>
              <a:gd name="connsiteX49" fmla="*/ 1813180 w 10287000"/>
              <a:gd name="connsiteY49" fmla="*/ 2217287 h 6964717"/>
              <a:gd name="connsiteX50" fmla="*/ 1488849 w 10287000"/>
              <a:gd name="connsiteY50" fmla="*/ 2071921 h 6964717"/>
              <a:gd name="connsiteX51" fmla="*/ 1197042 w 10287000"/>
              <a:gd name="connsiteY51" fmla="*/ 1966892 h 6964717"/>
              <a:gd name="connsiteX52" fmla="*/ 1030980 w 10287000"/>
              <a:gd name="connsiteY52" fmla="*/ 1922893 h 6964717"/>
              <a:gd name="connsiteX53" fmla="*/ 888465 w 10287000"/>
              <a:gd name="connsiteY53" fmla="*/ 2024077 h 6964717"/>
              <a:gd name="connsiteX54" fmla="*/ 535076 w 10287000"/>
              <a:gd name="connsiteY54" fmla="*/ 1906648 h 6964717"/>
              <a:gd name="connsiteX55" fmla="*/ 319087 w 10287000"/>
              <a:gd name="connsiteY55" fmla="*/ 1767702 h 6964717"/>
              <a:gd name="connsiteX56" fmla="*/ 124054 w 10287000"/>
              <a:gd name="connsiteY56" fmla="*/ 1639327 h 6964717"/>
              <a:gd name="connsiteX57" fmla="*/ 34673 w 10287000"/>
              <a:gd name="connsiteY57" fmla="*/ 1443571 h 6964717"/>
              <a:gd name="connsiteX58" fmla="*/ 37204 w 10287000"/>
              <a:gd name="connsiteY58" fmla="*/ 1433743 h 6964717"/>
              <a:gd name="connsiteX59" fmla="*/ 0 w 10287000"/>
              <a:gd name="connsiteY59" fmla="*/ 1219675 h 6964717"/>
              <a:gd name="connsiteX60" fmla="*/ 3138 w 10287000"/>
              <a:gd name="connsiteY60" fmla="*/ 1206500 h 6964717"/>
              <a:gd name="connsiteX61" fmla="*/ 0 w 10287000"/>
              <a:gd name="connsiteY61" fmla="*/ 1206500 h 6964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0287000" h="6964717">
                <a:moveTo>
                  <a:pt x="0" y="0"/>
                </a:moveTo>
                <a:lnTo>
                  <a:pt x="10287000" y="0"/>
                </a:lnTo>
                <a:lnTo>
                  <a:pt x="10287000" y="1206500"/>
                </a:lnTo>
                <a:lnTo>
                  <a:pt x="10286999" y="1206500"/>
                </a:lnTo>
                <a:lnTo>
                  <a:pt x="10287000" y="6888558"/>
                </a:lnTo>
                <a:lnTo>
                  <a:pt x="10277596" y="6882826"/>
                </a:lnTo>
                <a:cubicBezTo>
                  <a:pt x="10255152" y="6876281"/>
                  <a:pt x="10226226" y="6896387"/>
                  <a:pt x="10185415" y="6964717"/>
                </a:cubicBezTo>
                <a:cubicBezTo>
                  <a:pt x="10051735" y="6513825"/>
                  <a:pt x="10126410" y="6652652"/>
                  <a:pt x="9970803" y="6705815"/>
                </a:cubicBezTo>
                <a:cubicBezTo>
                  <a:pt x="9919491" y="6963754"/>
                  <a:pt x="9836299" y="6804729"/>
                  <a:pt x="9842634" y="6594516"/>
                </a:cubicBezTo>
                <a:cubicBezTo>
                  <a:pt x="10014676" y="6826155"/>
                  <a:pt x="9840451" y="6055089"/>
                  <a:pt x="9762243" y="6343102"/>
                </a:cubicBezTo>
                <a:cubicBezTo>
                  <a:pt x="9703557" y="6459614"/>
                  <a:pt x="9520460" y="6245279"/>
                  <a:pt x="9531750" y="6074748"/>
                </a:cubicBezTo>
                <a:cubicBezTo>
                  <a:pt x="9582602" y="6147876"/>
                  <a:pt x="9554170" y="5774597"/>
                  <a:pt x="9459550" y="5723992"/>
                </a:cubicBezTo>
                <a:cubicBezTo>
                  <a:pt x="9579209" y="5403041"/>
                  <a:pt x="9263861" y="5511042"/>
                  <a:pt x="9360244" y="5554242"/>
                </a:cubicBezTo>
                <a:cubicBezTo>
                  <a:pt x="9259185" y="5519479"/>
                  <a:pt x="9207877" y="5289281"/>
                  <a:pt x="9044513" y="5189148"/>
                </a:cubicBezTo>
                <a:cubicBezTo>
                  <a:pt x="8992738" y="5368447"/>
                  <a:pt x="8813509" y="5077414"/>
                  <a:pt x="8749835" y="5004401"/>
                </a:cubicBezTo>
                <a:cubicBezTo>
                  <a:pt x="8729598" y="4789298"/>
                  <a:pt x="8797928" y="4368088"/>
                  <a:pt x="8536705" y="4741479"/>
                </a:cubicBezTo>
                <a:cubicBezTo>
                  <a:pt x="8368270" y="5103774"/>
                  <a:pt x="8333069" y="4884325"/>
                  <a:pt x="8380430" y="4788495"/>
                </a:cubicBezTo>
                <a:cubicBezTo>
                  <a:pt x="8305788" y="4620423"/>
                  <a:pt x="8233620" y="4703967"/>
                  <a:pt x="8162467" y="4807861"/>
                </a:cubicBezTo>
                <a:cubicBezTo>
                  <a:pt x="8047638" y="4873452"/>
                  <a:pt x="7885043" y="4949230"/>
                  <a:pt x="7844921" y="4763865"/>
                </a:cubicBezTo>
                <a:cubicBezTo>
                  <a:pt x="7807778" y="4545879"/>
                  <a:pt x="7689946" y="4673329"/>
                  <a:pt x="7624801" y="4498981"/>
                </a:cubicBezTo>
                <a:cubicBezTo>
                  <a:pt x="7622363" y="4372634"/>
                  <a:pt x="7604124" y="4382020"/>
                  <a:pt x="7566666" y="4402689"/>
                </a:cubicBezTo>
                <a:cubicBezTo>
                  <a:pt x="7478645" y="4499025"/>
                  <a:pt x="7420935" y="4537545"/>
                  <a:pt x="7412045" y="4299445"/>
                </a:cubicBezTo>
                <a:cubicBezTo>
                  <a:pt x="7339163" y="4381501"/>
                  <a:pt x="7339726" y="4193283"/>
                  <a:pt x="7298337" y="4143123"/>
                </a:cubicBezTo>
                <a:cubicBezTo>
                  <a:pt x="7291708" y="4050021"/>
                  <a:pt x="7313566" y="3861994"/>
                  <a:pt x="7229027" y="4102694"/>
                </a:cubicBezTo>
                <a:cubicBezTo>
                  <a:pt x="7191436" y="4038051"/>
                  <a:pt x="7143820" y="3997059"/>
                  <a:pt x="7090052" y="3983050"/>
                </a:cubicBezTo>
                <a:cubicBezTo>
                  <a:pt x="6953257" y="4093816"/>
                  <a:pt x="6922276" y="3760368"/>
                  <a:pt x="6791256" y="3849129"/>
                </a:cubicBezTo>
                <a:cubicBezTo>
                  <a:pt x="6686756" y="3819854"/>
                  <a:pt x="6608699" y="3757944"/>
                  <a:pt x="6497198" y="3778203"/>
                </a:cubicBezTo>
                <a:cubicBezTo>
                  <a:pt x="6433468" y="3633749"/>
                  <a:pt x="6326969" y="3662113"/>
                  <a:pt x="6211943" y="3697173"/>
                </a:cubicBezTo>
                <a:cubicBezTo>
                  <a:pt x="6189528" y="3430782"/>
                  <a:pt x="6124306" y="3675458"/>
                  <a:pt x="6053070" y="3737175"/>
                </a:cubicBezTo>
                <a:cubicBezTo>
                  <a:pt x="6094477" y="3502889"/>
                  <a:pt x="5968214" y="3934424"/>
                  <a:pt x="5988504" y="3784321"/>
                </a:cubicBezTo>
                <a:cubicBezTo>
                  <a:pt x="6009624" y="3597130"/>
                  <a:pt x="5835034" y="4381586"/>
                  <a:pt x="5909870" y="3937536"/>
                </a:cubicBezTo>
                <a:cubicBezTo>
                  <a:pt x="5830162" y="4101981"/>
                  <a:pt x="5726461" y="4219382"/>
                  <a:pt x="5724120" y="4005295"/>
                </a:cubicBezTo>
                <a:cubicBezTo>
                  <a:pt x="5621510" y="4212147"/>
                  <a:pt x="5593339" y="4119922"/>
                  <a:pt x="5547550" y="4074809"/>
                </a:cubicBezTo>
                <a:cubicBezTo>
                  <a:pt x="5503025" y="4049002"/>
                  <a:pt x="5436553" y="4092958"/>
                  <a:pt x="5383321" y="4092513"/>
                </a:cubicBezTo>
                <a:cubicBezTo>
                  <a:pt x="5388870" y="3811714"/>
                  <a:pt x="5256441" y="4152701"/>
                  <a:pt x="5195238" y="4125269"/>
                </a:cubicBezTo>
                <a:cubicBezTo>
                  <a:pt x="5060006" y="4122014"/>
                  <a:pt x="4994896" y="3763903"/>
                  <a:pt x="4829650" y="3915758"/>
                </a:cubicBezTo>
                <a:cubicBezTo>
                  <a:pt x="4699159" y="3845572"/>
                  <a:pt x="4599658" y="3593775"/>
                  <a:pt x="4415649" y="3835560"/>
                </a:cubicBezTo>
                <a:cubicBezTo>
                  <a:pt x="4398388" y="3536343"/>
                  <a:pt x="4238984" y="3838313"/>
                  <a:pt x="4111456" y="3993025"/>
                </a:cubicBezTo>
                <a:cubicBezTo>
                  <a:pt x="4036807" y="4082487"/>
                  <a:pt x="4051351" y="3797522"/>
                  <a:pt x="3952772" y="3987456"/>
                </a:cubicBezTo>
                <a:cubicBezTo>
                  <a:pt x="3851622" y="4013534"/>
                  <a:pt x="3779927" y="3866679"/>
                  <a:pt x="3656585" y="3936651"/>
                </a:cubicBezTo>
                <a:cubicBezTo>
                  <a:pt x="3666015" y="3449237"/>
                  <a:pt x="3483328" y="3757154"/>
                  <a:pt x="3369952" y="3796482"/>
                </a:cubicBezTo>
                <a:cubicBezTo>
                  <a:pt x="3134822" y="4226042"/>
                  <a:pt x="3174636" y="3646891"/>
                  <a:pt x="3068525" y="3557191"/>
                </a:cubicBezTo>
                <a:cubicBezTo>
                  <a:pt x="3045636" y="3366672"/>
                  <a:pt x="2952468" y="3701830"/>
                  <a:pt x="2968418" y="3395268"/>
                </a:cubicBezTo>
                <a:cubicBezTo>
                  <a:pt x="2976451" y="3184651"/>
                  <a:pt x="2965053" y="3084729"/>
                  <a:pt x="2898973" y="3138224"/>
                </a:cubicBezTo>
                <a:cubicBezTo>
                  <a:pt x="2903212" y="2918890"/>
                  <a:pt x="2734345" y="3352393"/>
                  <a:pt x="2770549" y="2976487"/>
                </a:cubicBezTo>
                <a:cubicBezTo>
                  <a:pt x="2745670" y="2895102"/>
                  <a:pt x="2667529" y="3021613"/>
                  <a:pt x="2668111" y="2831080"/>
                </a:cubicBezTo>
                <a:cubicBezTo>
                  <a:pt x="2563187" y="2873003"/>
                  <a:pt x="2415878" y="3072701"/>
                  <a:pt x="2363169" y="2682693"/>
                </a:cubicBezTo>
                <a:cubicBezTo>
                  <a:pt x="2239727" y="2788911"/>
                  <a:pt x="2256298" y="2853692"/>
                  <a:pt x="2217977" y="2580158"/>
                </a:cubicBezTo>
                <a:cubicBezTo>
                  <a:pt x="2286127" y="2641133"/>
                  <a:pt x="2166059" y="2209234"/>
                  <a:pt x="2073646" y="2386701"/>
                </a:cubicBezTo>
                <a:cubicBezTo>
                  <a:pt x="1982411" y="2259192"/>
                  <a:pt x="1907189" y="2178656"/>
                  <a:pt x="1813180" y="2217287"/>
                </a:cubicBezTo>
                <a:cubicBezTo>
                  <a:pt x="1658009" y="2326846"/>
                  <a:pt x="1575482" y="2070958"/>
                  <a:pt x="1488849" y="2071921"/>
                </a:cubicBezTo>
                <a:cubicBezTo>
                  <a:pt x="1444967" y="2003097"/>
                  <a:pt x="1320814" y="1671196"/>
                  <a:pt x="1197042" y="1966892"/>
                </a:cubicBezTo>
                <a:cubicBezTo>
                  <a:pt x="1183529" y="1757151"/>
                  <a:pt x="1130350" y="1597529"/>
                  <a:pt x="1030980" y="1922893"/>
                </a:cubicBezTo>
                <a:cubicBezTo>
                  <a:pt x="1036277" y="1873763"/>
                  <a:pt x="1002633" y="1849318"/>
                  <a:pt x="888465" y="2024077"/>
                </a:cubicBezTo>
                <a:cubicBezTo>
                  <a:pt x="754343" y="2416963"/>
                  <a:pt x="604050" y="2136567"/>
                  <a:pt x="535076" y="1906648"/>
                </a:cubicBezTo>
                <a:cubicBezTo>
                  <a:pt x="426209" y="1698658"/>
                  <a:pt x="495226" y="1923912"/>
                  <a:pt x="319087" y="1767702"/>
                </a:cubicBezTo>
                <a:cubicBezTo>
                  <a:pt x="210352" y="1700237"/>
                  <a:pt x="100109" y="1612201"/>
                  <a:pt x="124054" y="1639327"/>
                </a:cubicBezTo>
                <a:cubicBezTo>
                  <a:pt x="113386" y="1641563"/>
                  <a:pt x="1451" y="1605441"/>
                  <a:pt x="34673" y="1443571"/>
                </a:cubicBezTo>
                <a:cubicBezTo>
                  <a:pt x="35559" y="1440319"/>
                  <a:pt x="36401" y="1437045"/>
                  <a:pt x="37204" y="1433743"/>
                </a:cubicBezTo>
                <a:cubicBezTo>
                  <a:pt x="60875" y="1336390"/>
                  <a:pt x="44216" y="1240549"/>
                  <a:pt x="0" y="1219675"/>
                </a:cubicBezTo>
                <a:lnTo>
                  <a:pt x="3138" y="1206500"/>
                </a:lnTo>
                <a:lnTo>
                  <a:pt x="0" y="12065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7758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594FC43-5E38-441A-97C7-36F0B7E6D1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18288000" cy="6572250"/>
          </a:xfrm>
          <a:custGeom>
            <a:avLst/>
            <a:gdLst>
              <a:gd name="connsiteX0" fmla="*/ 0 w 4109884"/>
              <a:gd name="connsiteY0" fmla="*/ 0 h 6858000"/>
              <a:gd name="connsiteX1" fmla="*/ 4109884 w 4109884"/>
              <a:gd name="connsiteY1" fmla="*/ 0 h 6858000"/>
              <a:gd name="connsiteX2" fmla="*/ 4109884 w 4109884"/>
              <a:gd name="connsiteY2" fmla="*/ 6858000 h 6858000"/>
              <a:gd name="connsiteX3" fmla="*/ 0 w 410988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09884" h="6858000">
                <a:moveTo>
                  <a:pt x="0" y="0"/>
                </a:moveTo>
                <a:lnTo>
                  <a:pt x="4109884" y="0"/>
                </a:lnTo>
                <a:lnTo>
                  <a:pt x="410988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749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390DE4B-25D3-428D-BD81-59932FCF60F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51902" y="2650793"/>
            <a:ext cx="7172679" cy="4877585"/>
          </a:xfrm>
          <a:custGeom>
            <a:avLst/>
            <a:gdLst>
              <a:gd name="connsiteX0" fmla="*/ 0 w 4368683"/>
              <a:gd name="connsiteY0" fmla="*/ 0 h 3251723"/>
              <a:gd name="connsiteX1" fmla="*/ 4368683 w 4368683"/>
              <a:gd name="connsiteY1" fmla="*/ 0 h 3251723"/>
              <a:gd name="connsiteX2" fmla="*/ 4368683 w 4368683"/>
              <a:gd name="connsiteY2" fmla="*/ 3251723 h 3251723"/>
              <a:gd name="connsiteX3" fmla="*/ 0 w 4368683"/>
              <a:gd name="connsiteY3" fmla="*/ 3251723 h 3251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8683" h="3251723">
                <a:moveTo>
                  <a:pt x="0" y="0"/>
                </a:moveTo>
                <a:lnTo>
                  <a:pt x="4368683" y="0"/>
                </a:lnTo>
                <a:lnTo>
                  <a:pt x="4368683" y="3251723"/>
                </a:lnTo>
                <a:lnTo>
                  <a:pt x="0" y="325172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E660EE4-F9F9-4318-B631-785FFF0277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83077" y="2650793"/>
            <a:ext cx="6553024" cy="4877585"/>
          </a:xfrm>
          <a:custGeom>
            <a:avLst/>
            <a:gdLst>
              <a:gd name="connsiteX0" fmla="*/ 0 w 4368683"/>
              <a:gd name="connsiteY0" fmla="*/ 0 h 3251723"/>
              <a:gd name="connsiteX1" fmla="*/ 4368683 w 4368683"/>
              <a:gd name="connsiteY1" fmla="*/ 0 h 3251723"/>
              <a:gd name="connsiteX2" fmla="*/ 4368683 w 4368683"/>
              <a:gd name="connsiteY2" fmla="*/ 3251723 h 3251723"/>
              <a:gd name="connsiteX3" fmla="*/ 0 w 4368683"/>
              <a:gd name="connsiteY3" fmla="*/ 3251723 h 3251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8683" h="3251723">
                <a:moveTo>
                  <a:pt x="0" y="0"/>
                </a:moveTo>
                <a:lnTo>
                  <a:pt x="4368683" y="0"/>
                </a:lnTo>
                <a:lnTo>
                  <a:pt x="4368683" y="3251723"/>
                </a:lnTo>
                <a:lnTo>
                  <a:pt x="0" y="325172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7094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344A420-C188-4FDB-8B0C-D50117443A1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113443" y="-19866"/>
            <a:ext cx="5174558" cy="7450286"/>
          </a:xfrm>
          <a:custGeom>
            <a:avLst/>
            <a:gdLst>
              <a:gd name="connsiteX0" fmla="*/ 0 w 2273412"/>
              <a:gd name="connsiteY0" fmla="*/ 0 h 3117273"/>
              <a:gd name="connsiteX1" fmla="*/ 2273412 w 2273412"/>
              <a:gd name="connsiteY1" fmla="*/ 0 h 3117273"/>
              <a:gd name="connsiteX2" fmla="*/ 2273412 w 2273412"/>
              <a:gd name="connsiteY2" fmla="*/ 3117273 h 3117273"/>
              <a:gd name="connsiteX3" fmla="*/ 0 w 2273412"/>
              <a:gd name="connsiteY3" fmla="*/ 3117273 h 3117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3412" h="3117273">
                <a:moveTo>
                  <a:pt x="0" y="0"/>
                </a:moveTo>
                <a:lnTo>
                  <a:pt x="2273412" y="0"/>
                </a:lnTo>
                <a:lnTo>
                  <a:pt x="2273412" y="3117273"/>
                </a:lnTo>
                <a:lnTo>
                  <a:pt x="0" y="311727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3B97950-B411-452E-A68E-5597284442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03324" y="2754511"/>
            <a:ext cx="3410117" cy="4675910"/>
          </a:xfrm>
          <a:custGeom>
            <a:avLst/>
            <a:gdLst>
              <a:gd name="connsiteX0" fmla="*/ 0 w 2273412"/>
              <a:gd name="connsiteY0" fmla="*/ 0 h 3117273"/>
              <a:gd name="connsiteX1" fmla="*/ 2273412 w 2273412"/>
              <a:gd name="connsiteY1" fmla="*/ 0 h 3117273"/>
              <a:gd name="connsiteX2" fmla="*/ 2273412 w 2273412"/>
              <a:gd name="connsiteY2" fmla="*/ 3117273 h 3117273"/>
              <a:gd name="connsiteX3" fmla="*/ 0 w 2273412"/>
              <a:gd name="connsiteY3" fmla="*/ 3117273 h 3117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3412" h="3117273">
                <a:moveTo>
                  <a:pt x="0" y="0"/>
                </a:moveTo>
                <a:lnTo>
                  <a:pt x="2273412" y="0"/>
                </a:lnTo>
                <a:lnTo>
                  <a:pt x="2273412" y="3117273"/>
                </a:lnTo>
                <a:lnTo>
                  <a:pt x="0" y="3117273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7494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0689F4-AA44-4D74-BE7C-4A7859C239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21185" y="1343025"/>
            <a:ext cx="5929250" cy="4686300"/>
          </a:xfrm>
          <a:custGeom>
            <a:avLst/>
            <a:gdLst>
              <a:gd name="connsiteX0" fmla="*/ 0 w 3952833"/>
              <a:gd name="connsiteY0" fmla="*/ 0 h 3124200"/>
              <a:gd name="connsiteX1" fmla="*/ 3952833 w 3952833"/>
              <a:gd name="connsiteY1" fmla="*/ 0 h 3124200"/>
              <a:gd name="connsiteX2" fmla="*/ 3952833 w 3952833"/>
              <a:gd name="connsiteY2" fmla="*/ 3124200 h 3124200"/>
              <a:gd name="connsiteX3" fmla="*/ 0 w 3952833"/>
              <a:gd name="connsiteY3" fmla="*/ 312420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2833" h="3124200">
                <a:moveTo>
                  <a:pt x="0" y="0"/>
                </a:moveTo>
                <a:lnTo>
                  <a:pt x="3952833" y="0"/>
                </a:lnTo>
                <a:lnTo>
                  <a:pt x="3952833" y="3124200"/>
                </a:lnTo>
                <a:lnTo>
                  <a:pt x="0" y="31242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CCD609F-43B7-40F5-8C8F-68D6A1565E3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214753" y="4314826"/>
            <a:ext cx="5929250" cy="4314825"/>
          </a:xfrm>
          <a:custGeom>
            <a:avLst/>
            <a:gdLst>
              <a:gd name="connsiteX0" fmla="*/ 0 w 3952833"/>
              <a:gd name="connsiteY0" fmla="*/ 0 h 3124200"/>
              <a:gd name="connsiteX1" fmla="*/ 3952833 w 3952833"/>
              <a:gd name="connsiteY1" fmla="*/ 0 h 3124200"/>
              <a:gd name="connsiteX2" fmla="*/ 3952833 w 3952833"/>
              <a:gd name="connsiteY2" fmla="*/ 3124200 h 3124200"/>
              <a:gd name="connsiteX3" fmla="*/ 0 w 3952833"/>
              <a:gd name="connsiteY3" fmla="*/ 3124200 h 312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2833" h="3124200">
                <a:moveTo>
                  <a:pt x="0" y="0"/>
                </a:moveTo>
                <a:lnTo>
                  <a:pt x="3952833" y="0"/>
                </a:lnTo>
                <a:lnTo>
                  <a:pt x="3952833" y="3124200"/>
                </a:lnTo>
                <a:lnTo>
                  <a:pt x="0" y="31242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410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BDBB0B1-8579-4B6A-9250-1683C28164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480800" y="4153261"/>
            <a:ext cx="5785653" cy="5083347"/>
          </a:xfrm>
          <a:custGeom>
            <a:avLst/>
            <a:gdLst>
              <a:gd name="connsiteX0" fmla="*/ 0 w 4269455"/>
              <a:gd name="connsiteY0" fmla="*/ 0 h 1349240"/>
              <a:gd name="connsiteX1" fmla="*/ 4269455 w 4269455"/>
              <a:gd name="connsiteY1" fmla="*/ 0 h 1349240"/>
              <a:gd name="connsiteX2" fmla="*/ 4269455 w 4269455"/>
              <a:gd name="connsiteY2" fmla="*/ 1349240 h 1349240"/>
              <a:gd name="connsiteX3" fmla="*/ 0 w 4269455"/>
              <a:gd name="connsiteY3" fmla="*/ 1349240 h 1349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9455" h="1349240">
                <a:moveTo>
                  <a:pt x="0" y="0"/>
                </a:moveTo>
                <a:lnTo>
                  <a:pt x="4269455" y="0"/>
                </a:lnTo>
                <a:lnTo>
                  <a:pt x="4269455" y="1349240"/>
                </a:lnTo>
                <a:lnTo>
                  <a:pt x="0" y="134924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 dirty="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D89796A-A1AD-43A1-BD85-BEA4FE0F9A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222" y="1300359"/>
            <a:ext cx="6404183" cy="2023860"/>
          </a:xfrm>
          <a:custGeom>
            <a:avLst/>
            <a:gdLst>
              <a:gd name="connsiteX0" fmla="*/ 0 w 4269455"/>
              <a:gd name="connsiteY0" fmla="*/ 0 h 1349240"/>
              <a:gd name="connsiteX1" fmla="*/ 4269455 w 4269455"/>
              <a:gd name="connsiteY1" fmla="*/ 0 h 1349240"/>
              <a:gd name="connsiteX2" fmla="*/ 4269455 w 4269455"/>
              <a:gd name="connsiteY2" fmla="*/ 1349240 h 1349240"/>
              <a:gd name="connsiteX3" fmla="*/ 0 w 4269455"/>
              <a:gd name="connsiteY3" fmla="*/ 1349240 h 1349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9455" h="1349240">
                <a:moveTo>
                  <a:pt x="0" y="0"/>
                </a:moveTo>
                <a:lnTo>
                  <a:pt x="4269455" y="0"/>
                </a:lnTo>
                <a:lnTo>
                  <a:pt x="4269455" y="1349240"/>
                </a:lnTo>
                <a:lnTo>
                  <a:pt x="0" y="134924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07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9475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2583A16-0D67-41C3-B067-5EEBEF2D3E7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688531" y="2891951"/>
            <a:ext cx="7529513" cy="5283995"/>
          </a:xfrm>
          <a:custGeom>
            <a:avLst/>
            <a:gdLst>
              <a:gd name="connsiteX0" fmla="*/ 21233 w 5019675"/>
              <a:gd name="connsiteY0" fmla="*/ 0 h 3522663"/>
              <a:gd name="connsiteX1" fmla="*/ 4777855 w 5019675"/>
              <a:gd name="connsiteY1" fmla="*/ 0 h 3522663"/>
              <a:gd name="connsiteX2" fmla="*/ 4831520 w 5019675"/>
              <a:gd name="connsiteY2" fmla="*/ 71328 h 3522663"/>
              <a:gd name="connsiteX3" fmla="*/ 4831520 w 5019675"/>
              <a:gd name="connsiteY3" fmla="*/ 211372 h 3522663"/>
              <a:gd name="connsiteX4" fmla="*/ 4831520 w 5019675"/>
              <a:gd name="connsiteY4" fmla="*/ 393953 h 3522663"/>
              <a:gd name="connsiteX5" fmla="*/ 4845262 w 5019675"/>
              <a:gd name="connsiteY5" fmla="*/ 534322 h 3522663"/>
              <a:gd name="connsiteX6" fmla="*/ 4806978 w 5019675"/>
              <a:gd name="connsiteY6" fmla="*/ 659967 h 3522663"/>
              <a:gd name="connsiteX7" fmla="*/ 4768363 w 5019675"/>
              <a:gd name="connsiteY7" fmla="*/ 786922 h 3522663"/>
              <a:gd name="connsiteX8" fmla="*/ 4765745 w 5019675"/>
              <a:gd name="connsiteY8" fmla="*/ 934818 h 3522663"/>
              <a:gd name="connsiteX9" fmla="*/ 4758873 w 5019675"/>
              <a:gd name="connsiteY9" fmla="*/ 1088930 h 3522663"/>
              <a:gd name="connsiteX10" fmla="*/ 4774907 w 5019675"/>
              <a:gd name="connsiteY10" fmla="*/ 1208685 h 3522663"/>
              <a:gd name="connsiteX11" fmla="*/ 4830538 w 5019675"/>
              <a:gd name="connsiteY11" fmla="*/ 1379157 h 3522663"/>
              <a:gd name="connsiteX12" fmla="*/ 4805669 w 5019675"/>
              <a:gd name="connsiteY12" fmla="*/ 1436749 h 3522663"/>
              <a:gd name="connsiteX13" fmla="*/ 4805669 w 5019675"/>
              <a:gd name="connsiteY13" fmla="*/ 1506768 h 3522663"/>
              <a:gd name="connsiteX14" fmla="*/ 4803703 w 5019675"/>
              <a:gd name="connsiteY14" fmla="*/ 1556829 h 3522663"/>
              <a:gd name="connsiteX15" fmla="*/ 4844606 w 5019675"/>
              <a:gd name="connsiteY15" fmla="*/ 1604928 h 3522663"/>
              <a:gd name="connsiteX16" fmla="*/ 4868497 w 5019675"/>
              <a:gd name="connsiteY16" fmla="*/ 1672331 h 3522663"/>
              <a:gd name="connsiteX17" fmla="*/ 4880930 w 5019675"/>
              <a:gd name="connsiteY17" fmla="*/ 1737771 h 3522663"/>
              <a:gd name="connsiteX18" fmla="*/ 4883221 w 5019675"/>
              <a:gd name="connsiteY18" fmla="*/ 1847058 h 3522663"/>
              <a:gd name="connsiteX19" fmla="*/ 4936887 w 5019675"/>
              <a:gd name="connsiteY19" fmla="*/ 1931805 h 3522663"/>
              <a:gd name="connsiteX20" fmla="*/ 4969610 w 5019675"/>
              <a:gd name="connsiteY20" fmla="*/ 1983827 h 3522663"/>
              <a:gd name="connsiteX21" fmla="*/ 4969610 w 5019675"/>
              <a:gd name="connsiteY21" fmla="*/ 2078718 h 3522663"/>
              <a:gd name="connsiteX22" fmla="*/ 4956521 w 5019675"/>
              <a:gd name="connsiteY22" fmla="*/ 2148738 h 3522663"/>
              <a:gd name="connsiteX23" fmla="*/ 4943105 w 5019675"/>
              <a:gd name="connsiteY23" fmla="*/ 2173935 h 3522663"/>
              <a:gd name="connsiteX24" fmla="*/ 4966665 w 5019675"/>
              <a:gd name="connsiteY24" fmla="*/ 2244937 h 3522663"/>
              <a:gd name="connsiteX25" fmla="*/ 4968628 w 5019675"/>
              <a:gd name="connsiteY25" fmla="*/ 2364038 h 3522663"/>
              <a:gd name="connsiteX26" fmla="*/ 5004625 w 5019675"/>
              <a:gd name="connsiteY26" fmla="*/ 2455982 h 3522663"/>
              <a:gd name="connsiteX27" fmla="*/ 5019675 w 5019675"/>
              <a:gd name="connsiteY27" fmla="*/ 2535493 h 3522663"/>
              <a:gd name="connsiteX28" fmla="*/ 4905472 w 5019675"/>
              <a:gd name="connsiteY28" fmla="*/ 2663430 h 3522663"/>
              <a:gd name="connsiteX29" fmla="*/ 4919872 w 5019675"/>
              <a:gd name="connsiteY29" fmla="*/ 2704656 h 3522663"/>
              <a:gd name="connsiteX30" fmla="*/ 4877330 w 5019675"/>
              <a:gd name="connsiteY30" fmla="*/ 2747194 h 3522663"/>
              <a:gd name="connsiteX31" fmla="*/ 4765745 w 5019675"/>
              <a:gd name="connsiteY31" fmla="*/ 2848625 h 3522663"/>
              <a:gd name="connsiteX32" fmla="*/ 4701893 w 5019675"/>
              <a:gd name="connsiteY32" fmla="*/ 2852020 h 3522663"/>
              <a:gd name="connsiteX33" fmla="*/ 4697136 w 5019675"/>
              <a:gd name="connsiteY33" fmla="*/ 2852444 h 3522663"/>
              <a:gd name="connsiteX34" fmla="*/ 4697680 w 5019675"/>
              <a:gd name="connsiteY34" fmla="*/ 2851243 h 3522663"/>
              <a:gd name="connsiteX35" fmla="*/ 4697133 w 5019675"/>
              <a:gd name="connsiteY35" fmla="*/ 2852444 h 3522663"/>
              <a:gd name="connsiteX36" fmla="*/ 4697136 w 5019675"/>
              <a:gd name="connsiteY36" fmla="*/ 2852444 h 3522663"/>
              <a:gd name="connsiteX37" fmla="*/ 4679288 w 5019675"/>
              <a:gd name="connsiteY37" fmla="*/ 2891821 h 3522663"/>
              <a:gd name="connsiteX38" fmla="*/ 4673468 w 5019675"/>
              <a:gd name="connsiteY38" fmla="*/ 2935989 h 3522663"/>
              <a:gd name="connsiteX39" fmla="*/ 4654487 w 5019675"/>
              <a:gd name="connsiteY39" fmla="*/ 3001430 h 3522663"/>
              <a:gd name="connsiteX40" fmla="*/ 4617837 w 5019675"/>
              <a:gd name="connsiteY40" fmla="*/ 3052474 h 3522663"/>
              <a:gd name="connsiteX41" fmla="*/ 4600821 w 5019675"/>
              <a:gd name="connsiteY41" fmla="*/ 3171249 h 3522663"/>
              <a:gd name="connsiteX42" fmla="*/ 4577917 w 5019675"/>
              <a:gd name="connsiteY42" fmla="*/ 3217710 h 3522663"/>
              <a:gd name="connsiteX43" fmla="*/ 4577917 w 5019675"/>
              <a:gd name="connsiteY43" fmla="*/ 3398000 h 3522663"/>
              <a:gd name="connsiteX44" fmla="*/ 4625691 w 5019675"/>
              <a:gd name="connsiteY44" fmla="*/ 3522663 h 3522663"/>
              <a:gd name="connsiteX45" fmla="*/ 338974 w 5019675"/>
              <a:gd name="connsiteY45" fmla="*/ 3522663 h 3522663"/>
              <a:gd name="connsiteX46" fmla="*/ 336683 w 5019675"/>
              <a:gd name="connsiteY46" fmla="*/ 3492560 h 3522663"/>
              <a:gd name="connsiteX47" fmla="*/ 332430 w 5019675"/>
              <a:gd name="connsiteY47" fmla="*/ 3293947 h 3522663"/>
              <a:gd name="connsiteX48" fmla="*/ 324903 w 5019675"/>
              <a:gd name="connsiteY48" fmla="*/ 3095990 h 3522663"/>
              <a:gd name="connsiteX49" fmla="*/ 306908 w 5019675"/>
              <a:gd name="connsiteY49" fmla="*/ 3039711 h 3522663"/>
              <a:gd name="connsiteX50" fmla="*/ 299381 w 5019675"/>
              <a:gd name="connsiteY50" fmla="*/ 2924863 h 3522663"/>
              <a:gd name="connsiteX51" fmla="*/ 299381 w 5019675"/>
              <a:gd name="connsiteY51" fmla="*/ 2738033 h 3522663"/>
              <a:gd name="connsiteX52" fmla="*/ 287274 w 5019675"/>
              <a:gd name="connsiteY52" fmla="*/ 2557090 h 3522663"/>
              <a:gd name="connsiteX53" fmla="*/ 248659 w 5019675"/>
              <a:gd name="connsiteY53" fmla="*/ 2384980 h 3522663"/>
              <a:gd name="connsiteX54" fmla="*/ 248659 w 5019675"/>
              <a:gd name="connsiteY54" fmla="*/ 2288781 h 3522663"/>
              <a:gd name="connsiteX55" fmla="*/ 209718 w 5019675"/>
              <a:gd name="connsiteY55" fmla="*/ 2256060 h 3522663"/>
              <a:gd name="connsiteX56" fmla="*/ 176995 w 5019675"/>
              <a:gd name="connsiteY56" fmla="*/ 2082318 h 3522663"/>
              <a:gd name="connsiteX57" fmla="*/ 157035 w 5019675"/>
              <a:gd name="connsiteY57" fmla="*/ 1999207 h 3522663"/>
              <a:gd name="connsiteX58" fmla="*/ 151799 w 5019675"/>
              <a:gd name="connsiteY58" fmla="*/ 1873235 h 3522663"/>
              <a:gd name="connsiteX59" fmla="*/ 188775 w 5019675"/>
              <a:gd name="connsiteY59" fmla="*/ 1763621 h 3522663"/>
              <a:gd name="connsiteX60" fmla="*/ 242114 w 5019675"/>
              <a:gd name="connsiteY60" fmla="*/ 1690984 h 3522663"/>
              <a:gd name="connsiteX61" fmla="*/ 274838 w 5019675"/>
              <a:gd name="connsiteY61" fmla="*/ 1571882 h 3522663"/>
              <a:gd name="connsiteX62" fmla="*/ 287274 w 5019675"/>
              <a:gd name="connsiteY62" fmla="*/ 1388319 h 3522663"/>
              <a:gd name="connsiteX63" fmla="*/ 287274 w 5019675"/>
              <a:gd name="connsiteY63" fmla="*/ 1248605 h 3522663"/>
              <a:gd name="connsiteX64" fmla="*/ 287274 w 5019675"/>
              <a:gd name="connsiteY64" fmla="*/ 1160585 h 3522663"/>
              <a:gd name="connsiteX65" fmla="*/ 300689 w 5019675"/>
              <a:gd name="connsiteY65" fmla="*/ 1084022 h 3522663"/>
              <a:gd name="connsiteX66" fmla="*/ 326212 w 5019675"/>
              <a:gd name="connsiteY66" fmla="*/ 994040 h 3522663"/>
              <a:gd name="connsiteX67" fmla="*/ 338322 w 5019675"/>
              <a:gd name="connsiteY67" fmla="*/ 918130 h 3522663"/>
              <a:gd name="connsiteX68" fmla="*/ 338322 w 5019675"/>
              <a:gd name="connsiteY68" fmla="*/ 771868 h 3522663"/>
              <a:gd name="connsiteX69" fmla="*/ 314105 w 5019675"/>
              <a:gd name="connsiteY69" fmla="*/ 595180 h 3522663"/>
              <a:gd name="connsiteX70" fmla="*/ 251278 w 5019675"/>
              <a:gd name="connsiteY70" fmla="*/ 431578 h 3522663"/>
              <a:gd name="connsiteX71" fmla="*/ 254551 w 5019675"/>
              <a:gd name="connsiteY71" fmla="*/ 429617 h 3522663"/>
              <a:gd name="connsiteX72" fmla="*/ 171760 w 5019675"/>
              <a:gd name="connsiteY72" fmla="*/ 409002 h 3522663"/>
              <a:gd name="connsiteX73" fmla="*/ 130530 w 5019675"/>
              <a:gd name="connsiteY73" fmla="*/ 319020 h 3522663"/>
              <a:gd name="connsiteX74" fmla="*/ 87988 w 5019675"/>
              <a:gd name="connsiteY74" fmla="*/ 242130 h 3522663"/>
              <a:gd name="connsiteX75" fmla="*/ 75228 w 5019675"/>
              <a:gd name="connsiteY75" fmla="*/ 179633 h 3522663"/>
              <a:gd name="connsiteX76" fmla="*/ 31379 w 5019675"/>
              <a:gd name="connsiteY76" fmla="*/ 104705 h 3522663"/>
              <a:gd name="connsiteX77" fmla="*/ 16980 w 5019675"/>
              <a:gd name="connsiteY77" fmla="*/ 12106 h 3522663"/>
              <a:gd name="connsiteX78" fmla="*/ 21233 w 5019675"/>
              <a:gd name="connsiteY78" fmla="*/ 0 h 352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019675" h="3522663">
                <a:moveTo>
                  <a:pt x="21233" y="0"/>
                </a:moveTo>
                <a:lnTo>
                  <a:pt x="4777855" y="0"/>
                </a:lnTo>
                <a:cubicBezTo>
                  <a:pt x="4774581" y="22903"/>
                  <a:pt x="4783087" y="46788"/>
                  <a:pt x="4831520" y="71328"/>
                </a:cubicBezTo>
                <a:cubicBezTo>
                  <a:pt x="4844280" y="116811"/>
                  <a:pt x="4790941" y="164254"/>
                  <a:pt x="4831520" y="211372"/>
                </a:cubicBezTo>
                <a:cubicBezTo>
                  <a:pt x="4769345" y="272233"/>
                  <a:pt x="4780473" y="333091"/>
                  <a:pt x="4831520" y="393953"/>
                </a:cubicBezTo>
                <a:cubicBezTo>
                  <a:pt x="4852134" y="442378"/>
                  <a:pt x="4818758" y="485895"/>
                  <a:pt x="4845262" y="534322"/>
                </a:cubicBezTo>
                <a:cubicBezTo>
                  <a:pt x="4859005" y="584056"/>
                  <a:pt x="4820719" y="622012"/>
                  <a:pt x="4806978" y="659967"/>
                </a:cubicBezTo>
                <a:cubicBezTo>
                  <a:pt x="4801086" y="697923"/>
                  <a:pt x="4737931" y="735879"/>
                  <a:pt x="4768363" y="786922"/>
                </a:cubicBezTo>
                <a:cubicBezTo>
                  <a:pt x="4838718" y="834365"/>
                  <a:pt x="4772616" y="885082"/>
                  <a:pt x="4765745" y="934818"/>
                </a:cubicBezTo>
                <a:cubicBezTo>
                  <a:pt x="4758873" y="984552"/>
                  <a:pt x="4728768" y="1038214"/>
                  <a:pt x="4758873" y="1088930"/>
                </a:cubicBezTo>
                <a:cubicBezTo>
                  <a:pt x="4726803" y="1127539"/>
                  <a:pt x="4751673" y="1168768"/>
                  <a:pt x="4774907" y="1208685"/>
                </a:cubicBezTo>
                <a:cubicBezTo>
                  <a:pt x="4788323" y="1254493"/>
                  <a:pt x="4853116" y="1333023"/>
                  <a:pt x="4830538" y="1379157"/>
                </a:cubicBezTo>
                <a:cubicBezTo>
                  <a:pt x="4814174" y="1404028"/>
                  <a:pt x="4764763" y="1404028"/>
                  <a:pt x="4805669" y="1436749"/>
                </a:cubicBezTo>
                <a:cubicBezTo>
                  <a:pt x="4756582" y="1459650"/>
                  <a:pt x="4784396" y="1483535"/>
                  <a:pt x="4805669" y="1506768"/>
                </a:cubicBezTo>
                <a:cubicBezTo>
                  <a:pt x="4787018" y="1512003"/>
                  <a:pt x="4853443" y="1547993"/>
                  <a:pt x="4803703" y="1556829"/>
                </a:cubicBezTo>
                <a:cubicBezTo>
                  <a:pt x="4784396" y="1585949"/>
                  <a:pt x="4894345" y="1583005"/>
                  <a:pt x="4844606" y="1604928"/>
                </a:cubicBezTo>
                <a:cubicBezTo>
                  <a:pt x="4829556" y="1624561"/>
                  <a:pt x="4906781" y="1649755"/>
                  <a:pt x="4868497" y="1672331"/>
                </a:cubicBezTo>
                <a:cubicBezTo>
                  <a:pt x="4835443" y="1699163"/>
                  <a:pt x="4921181" y="1702434"/>
                  <a:pt x="4880930" y="1737771"/>
                </a:cubicBezTo>
                <a:cubicBezTo>
                  <a:pt x="4919872" y="1772783"/>
                  <a:pt x="4877003" y="1814339"/>
                  <a:pt x="4883221" y="1847058"/>
                </a:cubicBezTo>
                <a:cubicBezTo>
                  <a:pt x="4921506" y="1885667"/>
                  <a:pt x="4946702" y="1905955"/>
                  <a:pt x="4936887" y="1931805"/>
                </a:cubicBezTo>
                <a:cubicBezTo>
                  <a:pt x="5017714" y="1946202"/>
                  <a:pt x="4990879" y="1963543"/>
                  <a:pt x="4969610" y="1983827"/>
                </a:cubicBezTo>
                <a:cubicBezTo>
                  <a:pt x="4995136" y="2009351"/>
                  <a:pt x="4925759" y="2052542"/>
                  <a:pt x="4969610" y="2078718"/>
                </a:cubicBezTo>
                <a:cubicBezTo>
                  <a:pt x="4970263" y="2116017"/>
                  <a:pt x="5034730" y="2122565"/>
                  <a:pt x="4956521" y="2148738"/>
                </a:cubicBezTo>
                <a:cubicBezTo>
                  <a:pt x="5001024" y="2161826"/>
                  <a:pt x="4992188" y="2155611"/>
                  <a:pt x="4943105" y="2173935"/>
                </a:cubicBezTo>
                <a:cubicBezTo>
                  <a:pt x="4908090" y="2199129"/>
                  <a:pt x="4978116" y="2222035"/>
                  <a:pt x="4966665" y="2244937"/>
                </a:cubicBezTo>
                <a:cubicBezTo>
                  <a:pt x="5007243" y="2283545"/>
                  <a:pt x="4919872" y="2324774"/>
                  <a:pt x="4968628" y="2364038"/>
                </a:cubicBezTo>
                <a:cubicBezTo>
                  <a:pt x="4957829" y="2404612"/>
                  <a:pt x="4956847" y="2423262"/>
                  <a:pt x="5004625" y="2455982"/>
                </a:cubicBezTo>
                <a:cubicBezTo>
                  <a:pt x="5031456" y="2473652"/>
                  <a:pt x="4986952" y="2517170"/>
                  <a:pt x="5019675" y="2535493"/>
                </a:cubicBezTo>
                <a:cubicBezTo>
                  <a:pt x="4959791" y="2582937"/>
                  <a:pt x="4862279" y="2587519"/>
                  <a:pt x="4905472" y="2663430"/>
                </a:cubicBezTo>
                <a:cubicBezTo>
                  <a:pt x="4887148" y="2679788"/>
                  <a:pt x="4985317" y="2687972"/>
                  <a:pt x="4919872" y="2704656"/>
                </a:cubicBezTo>
                <a:cubicBezTo>
                  <a:pt x="4913000" y="2714473"/>
                  <a:pt x="4807960" y="2751773"/>
                  <a:pt x="4877330" y="2747194"/>
                </a:cubicBezTo>
                <a:cubicBezTo>
                  <a:pt x="4863914" y="2767479"/>
                  <a:pt x="4762800" y="2815905"/>
                  <a:pt x="4765745" y="2848625"/>
                </a:cubicBezTo>
                <a:cubicBezTo>
                  <a:pt x="4725986" y="2849934"/>
                  <a:pt x="4708969" y="2851324"/>
                  <a:pt x="4701893" y="2852020"/>
                </a:cubicBezTo>
                <a:lnTo>
                  <a:pt x="4697136" y="2852444"/>
                </a:lnTo>
                <a:lnTo>
                  <a:pt x="4697680" y="2851243"/>
                </a:lnTo>
                <a:cubicBezTo>
                  <a:pt x="4697680" y="2851979"/>
                  <a:pt x="4696964" y="2852347"/>
                  <a:pt x="4697133" y="2852444"/>
                </a:cubicBezTo>
                <a:lnTo>
                  <a:pt x="4697136" y="2852444"/>
                </a:lnTo>
                <a:lnTo>
                  <a:pt x="4679288" y="2891821"/>
                </a:lnTo>
                <a:cubicBezTo>
                  <a:pt x="4675208" y="2906102"/>
                  <a:pt x="4673224" y="2920979"/>
                  <a:pt x="4673468" y="2935989"/>
                </a:cubicBezTo>
                <a:cubicBezTo>
                  <a:pt x="4600821" y="2974271"/>
                  <a:pt x="4654487" y="2978853"/>
                  <a:pt x="4654487" y="3001430"/>
                </a:cubicBezTo>
                <a:cubicBezTo>
                  <a:pt x="4652851" y="3041677"/>
                  <a:pt x="4710444" y="3023353"/>
                  <a:pt x="4617837" y="3052474"/>
                </a:cubicBezTo>
                <a:cubicBezTo>
                  <a:pt x="4661688" y="3078650"/>
                  <a:pt x="4633544" y="3161761"/>
                  <a:pt x="4600821" y="3171249"/>
                </a:cubicBezTo>
                <a:cubicBezTo>
                  <a:pt x="4594602" y="3217710"/>
                  <a:pt x="4635183" y="3180081"/>
                  <a:pt x="4577917" y="3217710"/>
                </a:cubicBezTo>
                <a:cubicBezTo>
                  <a:pt x="4620455" y="3255339"/>
                  <a:pt x="4577917" y="3276936"/>
                  <a:pt x="4577917" y="3398000"/>
                </a:cubicBezTo>
                <a:cubicBezTo>
                  <a:pt x="4521633" y="3457222"/>
                  <a:pt x="4575951" y="3508592"/>
                  <a:pt x="4625691" y="3522663"/>
                </a:cubicBezTo>
                <a:lnTo>
                  <a:pt x="338974" y="3522663"/>
                </a:lnTo>
                <a:lnTo>
                  <a:pt x="336683" y="3492560"/>
                </a:lnTo>
                <a:cubicBezTo>
                  <a:pt x="386422" y="3412397"/>
                  <a:pt x="413583" y="3392108"/>
                  <a:pt x="332430" y="3293947"/>
                </a:cubicBezTo>
                <a:cubicBezTo>
                  <a:pt x="345193" y="3212149"/>
                  <a:pt x="324903" y="3131002"/>
                  <a:pt x="324903" y="3095990"/>
                </a:cubicBezTo>
                <a:cubicBezTo>
                  <a:pt x="320323" y="3077668"/>
                  <a:pt x="339631" y="3028259"/>
                  <a:pt x="306908" y="3039711"/>
                </a:cubicBezTo>
                <a:cubicBezTo>
                  <a:pt x="278366" y="3007682"/>
                  <a:pt x="275267" y="2960345"/>
                  <a:pt x="299381" y="2924863"/>
                </a:cubicBezTo>
                <a:cubicBezTo>
                  <a:pt x="275494" y="2864331"/>
                  <a:pt x="222807" y="2800199"/>
                  <a:pt x="299381" y="2738033"/>
                </a:cubicBezTo>
                <a:cubicBezTo>
                  <a:pt x="291300" y="2678057"/>
                  <a:pt x="287253" y="2617605"/>
                  <a:pt x="287274" y="2557090"/>
                </a:cubicBezTo>
                <a:cubicBezTo>
                  <a:pt x="303960" y="2496881"/>
                  <a:pt x="259787" y="2447147"/>
                  <a:pt x="248659" y="2384980"/>
                </a:cubicBezTo>
                <a:cubicBezTo>
                  <a:pt x="318358" y="2358147"/>
                  <a:pt x="212009" y="2313322"/>
                  <a:pt x="248659" y="2288781"/>
                </a:cubicBezTo>
                <a:cubicBezTo>
                  <a:pt x="169471" y="2274713"/>
                  <a:pt x="202195" y="2264243"/>
                  <a:pt x="209718" y="2256060"/>
                </a:cubicBezTo>
                <a:cubicBezTo>
                  <a:pt x="86353" y="2211235"/>
                  <a:pt x="201211" y="2153647"/>
                  <a:pt x="176995" y="2082318"/>
                </a:cubicBezTo>
                <a:cubicBezTo>
                  <a:pt x="215609" y="2041415"/>
                  <a:pt x="134457" y="2034875"/>
                  <a:pt x="157035" y="1999207"/>
                </a:cubicBezTo>
                <a:cubicBezTo>
                  <a:pt x="123659" y="1964526"/>
                  <a:pt x="145255" y="1910208"/>
                  <a:pt x="151799" y="1873235"/>
                </a:cubicBezTo>
                <a:cubicBezTo>
                  <a:pt x="168162" y="1836915"/>
                  <a:pt x="139366" y="1796342"/>
                  <a:pt x="188775" y="1763621"/>
                </a:cubicBezTo>
                <a:cubicBezTo>
                  <a:pt x="200886" y="1728939"/>
                  <a:pt x="180595" y="1717813"/>
                  <a:pt x="242114" y="1690984"/>
                </a:cubicBezTo>
                <a:cubicBezTo>
                  <a:pt x="212336" y="1657934"/>
                  <a:pt x="267967" y="1613764"/>
                  <a:pt x="274838" y="1571882"/>
                </a:cubicBezTo>
                <a:cubicBezTo>
                  <a:pt x="361552" y="1510038"/>
                  <a:pt x="264367" y="1450489"/>
                  <a:pt x="287274" y="1388319"/>
                </a:cubicBezTo>
                <a:cubicBezTo>
                  <a:pt x="287274" y="1341857"/>
                  <a:pt x="234587" y="1295066"/>
                  <a:pt x="287274" y="1248605"/>
                </a:cubicBezTo>
                <a:cubicBezTo>
                  <a:pt x="298398" y="1220138"/>
                  <a:pt x="287274" y="1188727"/>
                  <a:pt x="287274" y="1160585"/>
                </a:cubicBezTo>
                <a:cubicBezTo>
                  <a:pt x="232300" y="1134409"/>
                  <a:pt x="310834" y="1110851"/>
                  <a:pt x="300689" y="1084022"/>
                </a:cubicBezTo>
                <a:cubicBezTo>
                  <a:pt x="231643" y="1039849"/>
                  <a:pt x="380534" y="1034613"/>
                  <a:pt x="326212" y="994040"/>
                </a:cubicBezTo>
                <a:cubicBezTo>
                  <a:pt x="442706" y="967212"/>
                  <a:pt x="282691" y="946924"/>
                  <a:pt x="338322" y="918130"/>
                </a:cubicBezTo>
                <a:cubicBezTo>
                  <a:pt x="338322" y="870030"/>
                  <a:pt x="347811" y="818986"/>
                  <a:pt x="338322" y="771868"/>
                </a:cubicBezTo>
                <a:cubicBezTo>
                  <a:pt x="303634" y="712646"/>
                  <a:pt x="265022" y="655058"/>
                  <a:pt x="314105" y="595180"/>
                </a:cubicBezTo>
                <a:cubicBezTo>
                  <a:pt x="311487" y="515342"/>
                  <a:pt x="359265" y="450231"/>
                  <a:pt x="251278" y="431578"/>
                </a:cubicBezTo>
                <a:cubicBezTo>
                  <a:pt x="252118" y="430582"/>
                  <a:pt x="253273" y="429888"/>
                  <a:pt x="254551" y="429617"/>
                </a:cubicBezTo>
                <a:cubicBezTo>
                  <a:pt x="226325" y="425566"/>
                  <a:pt x="198587" y="418661"/>
                  <a:pt x="171760" y="409002"/>
                </a:cubicBezTo>
                <a:cubicBezTo>
                  <a:pt x="184268" y="372812"/>
                  <a:pt x="166108" y="333183"/>
                  <a:pt x="130530" y="319020"/>
                </a:cubicBezTo>
                <a:cubicBezTo>
                  <a:pt x="82753" y="290556"/>
                  <a:pt x="117441" y="280412"/>
                  <a:pt x="87988" y="242130"/>
                </a:cubicBezTo>
                <a:cubicBezTo>
                  <a:pt x="100751" y="219224"/>
                  <a:pt x="5526" y="200900"/>
                  <a:pt x="75228" y="179633"/>
                </a:cubicBezTo>
                <a:cubicBezTo>
                  <a:pt x="67702" y="152148"/>
                  <a:pt x="22542" y="133499"/>
                  <a:pt x="31379" y="104705"/>
                </a:cubicBezTo>
                <a:cubicBezTo>
                  <a:pt x="-44539" y="75911"/>
                  <a:pt x="44793" y="42534"/>
                  <a:pt x="16980" y="12106"/>
                </a:cubicBezTo>
                <a:cubicBezTo>
                  <a:pt x="18849" y="8241"/>
                  <a:pt x="20275" y="4181"/>
                  <a:pt x="21233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6B6E856-9B32-4C33-8832-2BC280C29AC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85978" y="2891951"/>
            <a:ext cx="7529513" cy="5283995"/>
          </a:xfrm>
          <a:custGeom>
            <a:avLst/>
            <a:gdLst>
              <a:gd name="connsiteX0" fmla="*/ 21233 w 5019675"/>
              <a:gd name="connsiteY0" fmla="*/ 0 h 3522663"/>
              <a:gd name="connsiteX1" fmla="*/ 4777855 w 5019675"/>
              <a:gd name="connsiteY1" fmla="*/ 0 h 3522663"/>
              <a:gd name="connsiteX2" fmla="*/ 4831520 w 5019675"/>
              <a:gd name="connsiteY2" fmla="*/ 71328 h 3522663"/>
              <a:gd name="connsiteX3" fmla="*/ 4831520 w 5019675"/>
              <a:gd name="connsiteY3" fmla="*/ 211372 h 3522663"/>
              <a:gd name="connsiteX4" fmla="*/ 4831520 w 5019675"/>
              <a:gd name="connsiteY4" fmla="*/ 393953 h 3522663"/>
              <a:gd name="connsiteX5" fmla="*/ 4845262 w 5019675"/>
              <a:gd name="connsiteY5" fmla="*/ 534322 h 3522663"/>
              <a:gd name="connsiteX6" fmla="*/ 4806978 w 5019675"/>
              <a:gd name="connsiteY6" fmla="*/ 659967 h 3522663"/>
              <a:gd name="connsiteX7" fmla="*/ 4768363 w 5019675"/>
              <a:gd name="connsiteY7" fmla="*/ 786922 h 3522663"/>
              <a:gd name="connsiteX8" fmla="*/ 4765745 w 5019675"/>
              <a:gd name="connsiteY8" fmla="*/ 934818 h 3522663"/>
              <a:gd name="connsiteX9" fmla="*/ 4758873 w 5019675"/>
              <a:gd name="connsiteY9" fmla="*/ 1088930 h 3522663"/>
              <a:gd name="connsiteX10" fmla="*/ 4774907 w 5019675"/>
              <a:gd name="connsiteY10" fmla="*/ 1208685 h 3522663"/>
              <a:gd name="connsiteX11" fmla="*/ 4830538 w 5019675"/>
              <a:gd name="connsiteY11" fmla="*/ 1379157 h 3522663"/>
              <a:gd name="connsiteX12" fmla="*/ 4805669 w 5019675"/>
              <a:gd name="connsiteY12" fmla="*/ 1436749 h 3522663"/>
              <a:gd name="connsiteX13" fmla="*/ 4805669 w 5019675"/>
              <a:gd name="connsiteY13" fmla="*/ 1506768 h 3522663"/>
              <a:gd name="connsiteX14" fmla="*/ 4803703 w 5019675"/>
              <a:gd name="connsiteY14" fmla="*/ 1556829 h 3522663"/>
              <a:gd name="connsiteX15" fmla="*/ 4844606 w 5019675"/>
              <a:gd name="connsiteY15" fmla="*/ 1604928 h 3522663"/>
              <a:gd name="connsiteX16" fmla="*/ 4868497 w 5019675"/>
              <a:gd name="connsiteY16" fmla="*/ 1672331 h 3522663"/>
              <a:gd name="connsiteX17" fmla="*/ 4880930 w 5019675"/>
              <a:gd name="connsiteY17" fmla="*/ 1737771 h 3522663"/>
              <a:gd name="connsiteX18" fmla="*/ 4883221 w 5019675"/>
              <a:gd name="connsiteY18" fmla="*/ 1847058 h 3522663"/>
              <a:gd name="connsiteX19" fmla="*/ 4936887 w 5019675"/>
              <a:gd name="connsiteY19" fmla="*/ 1931805 h 3522663"/>
              <a:gd name="connsiteX20" fmla="*/ 4969610 w 5019675"/>
              <a:gd name="connsiteY20" fmla="*/ 1983827 h 3522663"/>
              <a:gd name="connsiteX21" fmla="*/ 4969610 w 5019675"/>
              <a:gd name="connsiteY21" fmla="*/ 2078718 h 3522663"/>
              <a:gd name="connsiteX22" fmla="*/ 4956521 w 5019675"/>
              <a:gd name="connsiteY22" fmla="*/ 2148738 h 3522663"/>
              <a:gd name="connsiteX23" fmla="*/ 4943105 w 5019675"/>
              <a:gd name="connsiteY23" fmla="*/ 2173935 h 3522663"/>
              <a:gd name="connsiteX24" fmla="*/ 4966665 w 5019675"/>
              <a:gd name="connsiteY24" fmla="*/ 2244937 h 3522663"/>
              <a:gd name="connsiteX25" fmla="*/ 4968628 w 5019675"/>
              <a:gd name="connsiteY25" fmla="*/ 2364038 h 3522663"/>
              <a:gd name="connsiteX26" fmla="*/ 5004625 w 5019675"/>
              <a:gd name="connsiteY26" fmla="*/ 2455982 h 3522663"/>
              <a:gd name="connsiteX27" fmla="*/ 5019675 w 5019675"/>
              <a:gd name="connsiteY27" fmla="*/ 2535493 h 3522663"/>
              <a:gd name="connsiteX28" fmla="*/ 4905472 w 5019675"/>
              <a:gd name="connsiteY28" fmla="*/ 2663430 h 3522663"/>
              <a:gd name="connsiteX29" fmla="*/ 4919872 w 5019675"/>
              <a:gd name="connsiteY29" fmla="*/ 2704656 h 3522663"/>
              <a:gd name="connsiteX30" fmla="*/ 4877330 w 5019675"/>
              <a:gd name="connsiteY30" fmla="*/ 2747194 h 3522663"/>
              <a:gd name="connsiteX31" fmla="*/ 4765745 w 5019675"/>
              <a:gd name="connsiteY31" fmla="*/ 2848625 h 3522663"/>
              <a:gd name="connsiteX32" fmla="*/ 4701893 w 5019675"/>
              <a:gd name="connsiteY32" fmla="*/ 2852020 h 3522663"/>
              <a:gd name="connsiteX33" fmla="*/ 4697136 w 5019675"/>
              <a:gd name="connsiteY33" fmla="*/ 2852444 h 3522663"/>
              <a:gd name="connsiteX34" fmla="*/ 4697680 w 5019675"/>
              <a:gd name="connsiteY34" fmla="*/ 2851243 h 3522663"/>
              <a:gd name="connsiteX35" fmla="*/ 4697133 w 5019675"/>
              <a:gd name="connsiteY35" fmla="*/ 2852444 h 3522663"/>
              <a:gd name="connsiteX36" fmla="*/ 4697136 w 5019675"/>
              <a:gd name="connsiteY36" fmla="*/ 2852444 h 3522663"/>
              <a:gd name="connsiteX37" fmla="*/ 4679288 w 5019675"/>
              <a:gd name="connsiteY37" fmla="*/ 2891821 h 3522663"/>
              <a:gd name="connsiteX38" fmla="*/ 4673468 w 5019675"/>
              <a:gd name="connsiteY38" fmla="*/ 2935989 h 3522663"/>
              <a:gd name="connsiteX39" fmla="*/ 4654487 w 5019675"/>
              <a:gd name="connsiteY39" fmla="*/ 3001430 h 3522663"/>
              <a:gd name="connsiteX40" fmla="*/ 4617837 w 5019675"/>
              <a:gd name="connsiteY40" fmla="*/ 3052474 h 3522663"/>
              <a:gd name="connsiteX41" fmla="*/ 4600821 w 5019675"/>
              <a:gd name="connsiteY41" fmla="*/ 3171249 h 3522663"/>
              <a:gd name="connsiteX42" fmla="*/ 4577917 w 5019675"/>
              <a:gd name="connsiteY42" fmla="*/ 3217710 h 3522663"/>
              <a:gd name="connsiteX43" fmla="*/ 4577917 w 5019675"/>
              <a:gd name="connsiteY43" fmla="*/ 3398000 h 3522663"/>
              <a:gd name="connsiteX44" fmla="*/ 4625691 w 5019675"/>
              <a:gd name="connsiteY44" fmla="*/ 3522663 h 3522663"/>
              <a:gd name="connsiteX45" fmla="*/ 338974 w 5019675"/>
              <a:gd name="connsiteY45" fmla="*/ 3522663 h 3522663"/>
              <a:gd name="connsiteX46" fmla="*/ 336683 w 5019675"/>
              <a:gd name="connsiteY46" fmla="*/ 3492560 h 3522663"/>
              <a:gd name="connsiteX47" fmla="*/ 332430 w 5019675"/>
              <a:gd name="connsiteY47" fmla="*/ 3293947 h 3522663"/>
              <a:gd name="connsiteX48" fmla="*/ 324903 w 5019675"/>
              <a:gd name="connsiteY48" fmla="*/ 3095990 h 3522663"/>
              <a:gd name="connsiteX49" fmla="*/ 306908 w 5019675"/>
              <a:gd name="connsiteY49" fmla="*/ 3039711 h 3522663"/>
              <a:gd name="connsiteX50" fmla="*/ 299381 w 5019675"/>
              <a:gd name="connsiteY50" fmla="*/ 2924863 h 3522663"/>
              <a:gd name="connsiteX51" fmla="*/ 299381 w 5019675"/>
              <a:gd name="connsiteY51" fmla="*/ 2738033 h 3522663"/>
              <a:gd name="connsiteX52" fmla="*/ 287274 w 5019675"/>
              <a:gd name="connsiteY52" fmla="*/ 2557090 h 3522663"/>
              <a:gd name="connsiteX53" fmla="*/ 248659 w 5019675"/>
              <a:gd name="connsiteY53" fmla="*/ 2384980 h 3522663"/>
              <a:gd name="connsiteX54" fmla="*/ 248659 w 5019675"/>
              <a:gd name="connsiteY54" fmla="*/ 2288781 h 3522663"/>
              <a:gd name="connsiteX55" fmla="*/ 209718 w 5019675"/>
              <a:gd name="connsiteY55" fmla="*/ 2256060 h 3522663"/>
              <a:gd name="connsiteX56" fmla="*/ 176995 w 5019675"/>
              <a:gd name="connsiteY56" fmla="*/ 2082318 h 3522663"/>
              <a:gd name="connsiteX57" fmla="*/ 157035 w 5019675"/>
              <a:gd name="connsiteY57" fmla="*/ 1999207 h 3522663"/>
              <a:gd name="connsiteX58" fmla="*/ 151799 w 5019675"/>
              <a:gd name="connsiteY58" fmla="*/ 1873235 h 3522663"/>
              <a:gd name="connsiteX59" fmla="*/ 188775 w 5019675"/>
              <a:gd name="connsiteY59" fmla="*/ 1763621 h 3522663"/>
              <a:gd name="connsiteX60" fmla="*/ 242114 w 5019675"/>
              <a:gd name="connsiteY60" fmla="*/ 1690984 h 3522663"/>
              <a:gd name="connsiteX61" fmla="*/ 274838 w 5019675"/>
              <a:gd name="connsiteY61" fmla="*/ 1571882 h 3522663"/>
              <a:gd name="connsiteX62" fmla="*/ 287274 w 5019675"/>
              <a:gd name="connsiteY62" fmla="*/ 1388319 h 3522663"/>
              <a:gd name="connsiteX63" fmla="*/ 287274 w 5019675"/>
              <a:gd name="connsiteY63" fmla="*/ 1248605 h 3522663"/>
              <a:gd name="connsiteX64" fmla="*/ 287274 w 5019675"/>
              <a:gd name="connsiteY64" fmla="*/ 1160585 h 3522663"/>
              <a:gd name="connsiteX65" fmla="*/ 300689 w 5019675"/>
              <a:gd name="connsiteY65" fmla="*/ 1084022 h 3522663"/>
              <a:gd name="connsiteX66" fmla="*/ 326212 w 5019675"/>
              <a:gd name="connsiteY66" fmla="*/ 994040 h 3522663"/>
              <a:gd name="connsiteX67" fmla="*/ 338322 w 5019675"/>
              <a:gd name="connsiteY67" fmla="*/ 918130 h 3522663"/>
              <a:gd name="connsiteX68" fmla="*/ 338322 w 5019675"/>
              <a:gd name="connsiteY68" fmla="*/ 771868 h 3522663"/>
              <a:gd name="connsiteX69" fmla="*/ 314105 w 5019675"/>
              <a:gd name="connsiteY69" fmla="*/ 595180 h 3522663"/>
              <a:gd name="connsiteX70" fmla="*/ 251278 w 5019675"/>
              <a:gd name="connsiteY70" fmla="*/ 431578 h 3522663"/>
              <a:gd name="connsiteX71" fmla="*/ 254551 w 5019675"/>
              <a:gd name="connsiteY71" fmla="*/ 429617 h 3522663"/>
              <a:gd name="connsiteX72" fmla="*/ 171760 w 5019675"/>
              <a:gd name="connsiteY72" fmla="*/ 409002 h 3522663"/>
              <a:gd name="connsiteX73" fmla="*/ 130530 w 5019675"/>
              <a:gd name="connsiteY73" fmla="*/ 319020 h 3522663"/>
              <a:gd name="connsiteX74" fmla="*/ 87988 w 5019675"/>
              <a:gd name="connsiteY74" fmla="*/ 242130 h 3522663"/>
              <a:gd name="connsiteX75" fmla="*/ 75228 w 5019675"/>
              <a:gd name="connsiteY75" fmla="*/ 179633 h 3522663"/>
              <a:gd name="connsiteX76" fmla="*/ 31379 w 5019675"/>
              <a:gd name="connsiteY76" fmla="*/ 104705 h 3522663"/>
              <a:gd name="connsiteX77" fmla="*/ 16980 w 5019675"/>
              <a:gd name="connsiteY77" fmla="*/ 12106 h 3522663"/>
              <a:gd name="connsiteX78" fmla="*/ 21233 w 5019675"/>
              <a:gd name="connsiteY78" fmla="*/ 0 h 3522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019675" h="3522663">
                <a:moveTo>
                  <a:pt x="21233" y="0"/>
                </a:moveTo>
                <a:lnTo>
                  <a:pt x="4777855" y="0"/>
                </a:lnTo>
                <a:cubicBezTo>
                  <a:pt x="4774581" y="22903"/>
                  <a:pt x="4783087" y="46788"/>
                  <a:pt x="4831520" y="71328"/>
                </a:cubicBezTo>
                <a:cubicBezTo>
                  <a:pt x="4844280" y="116811"/>
                  <a:pt x="4790941" y="164254"/>
                  <a:pt x="4831520" y="211372"/>
                </a:cubicBezTo>
                <a:cubicBezTo>
                  <a:pt x="4769345" y="272233"/>
                  <a:pt x="4780473" y="333091"/>
                  <a:pt x="4831520" y="393953"/>
                </a:cubicBezTo>
                <a:cubicBezTo>
                  <a:pt x="4852134" y="442378"/>
                  <a:pt x="4818758" y="485895"/>
                  <a:pt x="4845262" y="534322"/>
                </a:cubicBezTo>
                <a:cubicBezTo>
                  <a:pt x="4859005" y="584056"/>
                  <a:pt x="4820719" y="622012"/>
                  <a:pt x="4806978" y="659967"/>
                </a:cubicBezTo>
                <a:cubicBezTo>
                  <a:pt x="4801086" y="697923"/>
                  <a:pt x="4737931" y="735879"/>
                  <a:pt x="4768363" y="786922"/>
                </a:cubicBezTo>
                <a:cubicBezTo>
                  <a:pt x="4838718" y="834365"/>
                  <a:pt x="4772616" y="885082"/>
                  <a:pt x="4765745" y="934818"/>
                </a:cubicBezTo>
                <a:cubicBezTo>
                  <a:pt x="4758873" y="984552"/>
                  <a:pt x="4728768" y="1038214"/>
                  <a:pt x="4758873" y="1088930"/>
                </a:cubicBezTo>
                <a:cubicBezTo>
                  <a:pt x="4726803" y="1127539"/>
                  <a:pt x="4751673" y="1168768"/>
                  <a:pt x="4774907" y="1208685"/>
                </a:cubicBezTo>
                <a:cubicBezTo>
                  <a:pt x="4788323" y="1254493"/>
                  <a:pt x="4853116" y="1333023"/>
                  <a:pt x="4830538" y="1379157"/>
                </a:cubicBezTo>
                <a:cubicBezTo>
                  <a:pt x="4814174" y="1404028"/>
                  <a:pt x="4764763" y="1404028"/>
                  <a:pt x="4805669" y="1436749"/>
                </a:cubicBezTo>
                <a:cubicBezTo>
                  <a:pt x="4756582" y="1459650"/>
                  <a:pt x="4784396" y="1483535"/>
                  <a:pt x="4805669" y="1506768"/>
                </a:cubicBezTo>
                <a:cubicBezTo>
                  <a:pt x="4787018" y="1512003"/>
                  <a:pt x="4853443" y="1547993"/>
                  <a:pt x="4803703" y="1556829"/>
                </a:cubicBezTo>
                <a:cubicBezTo>
                  <a:pt x="4784396" y="1585949"/>
                  <a:pt x="4894345" y="1583005"/>
                  <a:pt x="4844606" y="1604928"/>
                </a:cubicBezTo>
                <a:cubicBezTo>
                  <a:pt x="4829556" y="1624561"/>
                  <a:pt x="4906781" y="1649755"/>
                  <a:pt x="4868497" y="1672331"/>
                </a:cubicBezTo>
                <a:cubicBezTo>
                  <a:pt x="4835443" y="1699163"/>
                  <a:pt x="4921181" y="1702434"/>
                  <a:pt x="4880930" y="1737771"/>
                </a:cubicBezTo>
                <a:cubicBezTo>
                  <a:pt x="4919872" y="1772783"/>
                  <a:pt x="4877003" y="1814339"/>
                  <a:pt x="4883221" y="1847058"/>
                </a:cubicBezTo>
                <a:cubicBezTo>
                  <a:pt x="4921506" y="1885667"/>
                  <a:pt x="4946702" y="1905955"/>
                  <a:pt x="4936887" y="1931805"/>
                </a:cubicBezTo>
                <a:cubicBezTo>
                  <a:pt x="5017714" y="1946202"/>
                  <a:pt x="4990879" y="1963543"/>
                  <a:pt x="4969610" y="1983827"/>
                </a:cubicBezTo>
                <a:cubicBezTo>
                  <a:pt x="4995136" y="2009351"/>
                  <a:pt x="4925759" y="2052542"/>
                  <a:pt x="4969610" y="2078718"/>
                </a:cubicBezTo>
                <a:cubicBezTo>
                  <a:pt x="4970263" y="2116017"/>
                  <a:pt x="5034730" y="2122565"/>
                  <a:pt x="4956521" y="2148738"/>
                </a:cubicBezTo>
                <a:cubicBezTo>
                  <a:pt x="5001024" y="2161826"/>
                  <a:pt x="4992188" y="2155611"/>
                  <a:pt x="4943105" y="2173935"/>
                </a:cubicBezTo>
                <a:cubicBezTo>
                  <a:pt x="4908090" y="2199129"/>
                  <a:pt x="4978116" y="2222035"/>
                  <a:pt x="4966665" y="2244937"/>
                </a:cubicBezTo>
                <a:cubicBezTo>
                  <a:pt x="5007243" y="2283545"/>
                  <a:pt x="4919872" y="2324774"/>
                  <a:pt x="4968628" y="2364038"/>
                </a:cubicBezTo>
                <a:cubicBezTo>
                  <a:pt x="4957829" y="2404612"/>
                  <a:pt x="4956847" y="2423262"/>
                  <a:pt x="5004625" y="2455982"/>
                </a:cubicBezTo>
                <a:cubicBezTo>
                  <a:pt x="5031456" y="2473652"/>
                  <a:pt x="4986952" y="2517170"/>
                  <a:pt x="5019675" y="2535493"/>
                </a:cubicBezTo>
                <a:cubicBezTo>
                  <a:pt x="4959791" y="2582937"/>
                  <a:pt x="4862279" y="2587519"/>
                  <a:pt x="4905472" y="2663430"/>
                </a:cubicBezTo>
                <a:cubicBezTo>
                  <a:pt x="4887148" y="2679788"/>
                  <a:pt x="4985317" y="2687972"/>
                  <a:pt x="4919872" y="2704656"/>
                </a:cubicBezTo>
                <a:cubicBezTo>
                  <a:pt x="4913000" y="2714473"/>
                  <a:pt x="4807960" y="2751773"/>
                  <a:pt x="4877330" y="2747194"/>
                </a:cubicBezTo>
                <a:cubicBezTo>
                  <a:pt x="4863914" y="2767479"/>
                  <a:pt x="4762800" y="2815905"/>
                  <a:pt x="4765745" y="2848625"/>
                </a:cubicBezTo>
                <a:cubicBezTo>
                  <a:pt x="4725986" y="2849934"/>
                  <a:pt x="4708969" y="2851324"/>
                  <a:pt x="4701893" y="2852020"/>
                </a:cubicBezTo>
                <a:lnTo>
                  <a:pt x="4697136" y="2852444"/>
                </a:lnTo>
                <a:lnTo>
                  <a:pt x="4697680" y="2851243"/>
                </a:lnTo>
                <a:cubicBezTo>
                  <a:pt x="4697680" y="2851979"/>
                  <a:pt x="4696964" y="2852347"/>
                  <a:pt x="4697133" y="2852444"/>
                </a:cubicBezTo>
                <a:lnTo>
                  <a:pt x="4697136" y="2852444"/>
                </a:lnTo>
                <a:lnTo>
                  <a:pt x="4679288" y="2891821"/>
                </a:lnTo>
                <a:cubicBezTo>
                  <a:pt x="4675208" y="2906102"/>
                  <a:pt x="4673224" y="2920979"/>
                  <a:pt x="4673468" y="2935989"/>
                </a:cubicBezTo>
                <a:cubicBezTo>
                  <a:pt x="4600821" y="2974271"/>
                  <a:pt x="4654487" y="2978853"/>
                  <a:pt x="4654487" y="3001430"/>
                </a:cubicBezTo>
                <a:cubicBezTo>
                  <a:pt x="4652851" y="3041677"/>
                  <a:pt x="4710444" y="3023353"/>
                  <a:pt x="4617837" y="3052474"/>
                </a:cubicBezTo>
                <a:cubicBezTo>
                  <a:pt x="4661688" y="3078650"/>
                  <a:pt x="4633544" y="3161761"/>
                  <a:pt x="4600821" y="3171249"/>
                </a:cubicBezTo>
                <a:cubicBezTo>
                  <a:pt x="4594602" y="3217710"/>
                  <a:pt x="4635183" y="3180081"/>
                  <a:pt x="4577917" y="3217710"/>
                </a:cubicBezTo>
                <a:cubicBezTo>
                  <a:pt x="4620455" y="3255339"/>
                  <a:pt x="4577917" y="3276936"/>
                  <a:pt x="4577917" y="3398000"/>
                </a:cubicBezTo>
                <a:cubicBezTo>
                  <a:pt x="4521633" y="3457222"/>
                  <a:pt x="4575951" y="3508592"/>
                  <a:pt x="4625691" y="3522663"/>
                </a:cubicBezTo>
                <a:lnTo>
                  <a:pt x="338974" y="3522663"/>
                </a:lnTo>
                <a:lnTo>
                  <a:pt x="336683" y="3492560"/>
                </a:lnTo>
                <a:cubicBezTo>
                  <a:pt x="386422" y="3412397"/>
                  <a:pt x="413583" y="3392108"/>
                  <a:pt x="332430" y="3293947"/>
                </a:cubicBezTo>
                <a:cubicBezTo>
                  <a:pt x="345193" y="3212149"/>
                  <a:pt x="324903" y="3131002"/>
                  <a:pt x="324903" y="3095990"/>
                </a:cubicBezTo>
                <a:cubicBezTo>
                  <a:pt x="320323" y="3077668"/>
                  <a:pt x="339631" y="3028259"/>
                  <a:pt x="306908" y="3039711"/>
                </a:cubicBezTo>
                <a:cubicBezTo>
                  <a:pt x="278366" y="3007682"/>
                  <a:pt x="275267" y="2960345"/>
                  <a:pt x="299381" y="2924863"/>
                </a:cubicBezTo>
                <a:cubicBezTo>
                  <a:pt x="275494" y="2864331"/>
                  <a:pt x="222807" y="2800199"/>
                  <a:pt x="299381" y="2738033"/>
                </a:cubicBezTo>
                <a:cubicBezTo>
                  <a:pt x="291300" y="2678057"/>
                  <a:pt x="287253" y="2617605"/>
                  <a:pt x="287274" y="2557090"/>
                </a:cubicBezTo>
                <a:cubicBezTo>
                  <a:pt x="303960" y="2496881"/>
                  <a:pt x="259787" y="2447147"/>
                  <a:pt x="248659" y="2384980"/>
                </a:cubicBezTo>
                <a:cubicBezTo>
                  <a:pt x="318358" y="2358147"/>
                  <a:pt x="212009" y="2313322"/>
                  <a:pt x="248659" y="2288781"/>
                </a:cubicBezTo>
                <a:cubicBezTo>
                  <a:pt x="169471" y="2274713"/>
                  <a:pt x="202195" y="2264243"/>
                  <a:pt x="209718" y="2256060"/>
                </a:cubicBezTo>
                <a:cubicBezTo>
                  <a:pt x="86353" y="2211235"/>
                  <a:pt x="201211" y="2153647"/>
                  <a:pt x="176995" y="2082318"/>
                </a:cubicBezTo>
                <a:cubicBezTo>
                  <a:pt x="215609" y="2041415"/>
                  <a:pt x="134457" y="2034875"/>
                  <a:pt x="157035" y="1999207"/>
                </a:cubicBezTo>
                <a:cubicBezTo>
                  <a:pt x="123659" y="1964526"/>
                  <a:pt x="145255" y="1910208"/>
                  <a:pt x="151799" y="1873235"/>
                </a:cubicBezTo>
                <a:cubicBezTo>
                  <a:pt x="168162" y="1836915"/>
                  <a:pt x="139366" y="1796342"/>
                  <a:pt x="188775" y="1763621"/>
                </a:cubicBezTo>
                <a:cubicBezTo>
                  <a:pt x="200886" y="1728939"/>
                  <a:pt x="180595" y="1717813"/>
                  <a:pt x="242114" y="1690984"/>
                </a:cubicBezTo>
                <a:cubicBezTo>
                  <a:pt x="212336" y="1657934"/>
                  <a:pt x="267967" y="1613764"/>
                  <a:pt x="274838" y="1571882"/>
                </a:cubicBezTo>
                <a:cubicBezTo>
                  <a:pt x="361552" y="1510038"/>
                  <a:pt x="264367" y="1450489"/>
                  <a:pt x="287274" y="1388319"/>
                </a:cubicBezTo>
                <a:cubicBezTo>
                  <a:pt x="287274" y="1341857"/>
                  <a:pt x="234587" y="1295066"/>
                  <a:pt x="287274" y="1248605"/>
                </a:cubicBezTo>
                <a:cubicBezTo>
                  <a:pt x="298398" y="1220138"/>
                  <a:pt x="287274" y="1188727"/>
                  <a:pt x="287274" y="1160585"/>
                </a:cubicBezTo>
                <a:cubicBezTo>
                  <a:pt x="232300" y="1134409"/>
                  <a:pt x="310834" y="1110851"/>
                  <a:pt x="300689" y="1084022"/>
                </a:cubicBezTo>
                <a:cubicBezTo>
                  <a:pt x="231643" y="1039849"/>
                  <a:pt x="380534" y="1034613"/>
                  <a:pt x="326212" y="994040"/>
                </a:cubicBezTo>
                <a:cubicBezTo>
                  <a:pt x="442706" y="967212"/>
                  <a:pt x="282691" y="946924"/>
                  <a:pt x="338322" y="918130"/>
                </a:cubicBezTo>
                <a:cubicBezTo>
                  <a:pt x="338322" y="870030"/>
                  <a:pt x="347811" y="818986"/>
                  <a:pt x="338322" y="771868"/>
                </a:cubicBezTo>
                <a:cubicBezTo>
                  <a:pt x="303634" y="712646"/>
                  <a:pt x="265022" y="655058"/>
                  <a:pt x="314105" y="595180"/>
                </a:cubicBezTo>
                <a:cubicBezTo>
                  <a:pt x="311487" y="515342"/>
                  <a:pt x="359265" y="450231"/>
                  <a:pt x="251278" y="431578"/>
                </a:cubicBezTo>
                <a:cubicBezTo>
                  <a:pt x="252118" y="430582"/>
                  <a:pt x="253273" y="429888"/>
                  <a:pt x="254551" y="429617"/>
                </a:cubicBezTo>
                <a:cubicBezTo>
                  <a:pt x="226325" y="425566"/>
                  <a:pt x="198587" y="418661"/>
                  <a:pt x="171760" y="409002"/>
                </a:cubicBezTo>
                <a:cubicBezTo>
                  <a:pt x="184268" y="372812"/>
                  <a:pt x="166108" y="333183"/>
                  <a:pt x="130530" y="319020"/>
                </a:cubicBezTo>
                <a:cubicBezTo>
                  <a:pt x="82753" y="290556"/>
                  <a:pt x="117441" y="280412"/>
                  <a:pt x="87988" y="242130"/>
                </a:cubicBezTo>
                <a:cubicBezTo>
                  <a:pt x="100751" y="219224"/>
                  <a:pt x="5526" y="200900"/>
                  <a:pt x="75228" y="179633"/>
                </a:cubicBezTo>
                <a:cubicBezTo>
                  <a:pt x="67702" y="152148"/>
                  <a:pt x="22542" y="133499"/>
                  <a:pt x="31379" y="104705"/>
                </a:cubicBezTo>
                <a:cubicBezTo>
                  <a:pt x="-44539" y="75911"/>
                  <a:pt x="44793" y="42534"/>
                  <a:pt x="16980" y="12106"/>
                </a:cubicBezTo>
                <a:cubicBezTo>
                  <a:pt x="18849" y="8241"/>
                  <a:pt x="20275" y="4181"/>
                  <a:pt x="21233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0311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410C7A-DD0F-40C6-9958-8CC725466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102" y="0"/>
            <a:ext cx="8572500" cy="10287000"/>
          </a:xfrm>
          <a:custGeom>
            <a:avLst/>
            <a:gdLst>
              <a:gd name="connsiteX0" fmla="*/ 0 w 5715000"/>
              <a:gd name="connsiteY0" fmla="*/ 0 h 6858000"/>
              <a:gd name="connsiteX1" fmla="*/ 5674106 w 5715000"/>
              <a:gd name="connsiteY1" fmla="*/ 0 h 6858000"/>
              <a:gd name="connsiteX2" fmla="*/ 5694908 w 5715000"/>
              <a:gd name="connsiteY2" fmla="*/ 27735 h 6858000"/>
              <a:gd name="connsiteX3" fmla="*/ 5704953 w 5715000"/>
              <a:gd name="connsiteY3" fmla="*/ 88013 h 6858000"/>
              <a:gd name="connsiteX4" fmla="*/ 5715000 w 5715000"/>
              <a:gd name="connsiteY4" fmla="*/ 118153 h 6858000"/>
              <a:gd name="connsiteX5" fmla="*/ 5704953 w 5715000"/>
              <a:gd name="connsiteY5" fmla="*/ 188474 h 6858000"/>
              <a:gd name="connsiteX6" fmla="*/ 5674815 w 5715000"/>
              <a:gd name="connsiteY6" fmla="*/ 248752 h 6858000"/>
              <a:gd name="connsiteX7" fmla="*/ 5644677 w 5715000"/>
              <a:gd name="connsiteY7" fmla="*/ 319077 h 6858000"/>
              <a:gd name="connsiteX8" fmla="*/ 5634630 w 5715000"/>
              <a:gd name="connsiteY8" fmla="*/ 389398 h 6858000"/>
              <a:gd name="connsiteX9" fmla="*/ 5634630 w 5715000"/>
              <a:gd name="connsiteY9" fmla="*/ 580278 h 6858000"/>
              <a:gd name="connsiteX10" fmla="*/ 5614538 w 5715000"/>
              <a:gd name="connsiteY10" fmla="*/ 660648 h 6858000"/>
              <a:gd name="connsiteX11" fmla="*/ 5614538 w 5715000"/>
              <a:gd name="connsiteY11" fmla="*/ 720926 h 6858000"/>
              <a:gd name="connsiteX12" fmla="*/ 5624583 w 5715000"/>
              <a:gd name="connsiteY12" fmla="*/ 811340 h 6858000"/>
              <a:gd name="connsiteX13" fmla="*/ 5634630 w 5715000"/>
              <a:gd name="connsiteY13" fmla="*/ 861574 h 6858000"/>
              <a:gd name="connsiteX14" fmla="*/ 5634630 w 5715000"/>
              <a:gd name="connsiteY14" fmla="*/ 972080 h 6858000"/>
              <a:gd name="connsiteX15" fmla="*/ 5644677 w 5715000"/>
              <a:gd name="connsiteY15" fmla="*/ 1012267 h 6858000"/>
              <a:gd name="connsiteX16" fmla="*/ 5644677 w 5715000"/>
              <a:gd name="connsiteY16" fmla="*/ 1072543 h 6858000"/>
              <a:gd name="connsiteX17" fmla="*/ 5664768 w 5715000"/>
              <a:gd name="connsiteY17" fmla="*/ 1112728 h 6858000"/>
              <a:gd name="connsiteX18" fmla="*/ 5684862 w 5715000"/>
              <a:gd name="connsiteY18" fmla="*/ 1193098 h 6858000"/>
              <a:gd name="connsiteX19" fmla="*/ 5694908 w 5715000"/>
              <a:gd name="connsiteY19" fmla="*/ 1253376 h 6858000"/>
              <a:gd name="connsiteX20" fmla="*/ 5694908 w 5715000"/>
              <a:gd name="connsiteY20" fmla="*/ 1313652 h 6858000"/>
              <a:gd name="connsiteX21" fmla="*/ 5674815 w 5715000"/>
              <a:gd name="connsiteY21" fmla="*/ 1404070 h 6858000"/>
              <a:gd name="connsiteX22" fmla="*/ 5664768 w 5715000"/>
              <a:gd name="connsiteY22" fmla="*/ 1464349 h 6858000"/>
              <a:gd name="connsiteX23" fmla="*/ 5624583 w 5715000"/>
              <a:gd name="connsiteY23" fmla="*/ 1494485 h 6858000"/>
              <a:gd name="connsiteX24" fmla="*/ 5614538 w 5715000"/>
              <a:gd name="connsiteY24" fmla="*/ 1534670 h 6858000"/>
              <a:gd name="connsiteX25" fmla="*/ 5564307 w 5715000"/>
              <a:gd name="connsiteY25" fmla="*/ 1625088 h 6858000"/>
              <a:gd name="connsiteX26" fmla="*/ 5554260 w 5715000"/>
              <a:gd name="connsiteY26" fmla="*/ 1665273 h 6858000"/>
              <a:gd name="connsiteX27" fmla="*/ 5554260 w 5715000"/>
              <a:gd name="connsiteY27" fmla="*/ 1896334 h 6858000"/>
              <a:gd name="connsiteX28" fmla="*/ 5564307 w 5715000"/>
              <a:gd name="connsiteY28" fmla="*/ 1956612 h 6858000"/>
              <a:gd name="connsiteX29" fmla="*/ 5564307 w 5715000"/>
              <a:gd name="connsiteY29" fmla="*/ 2006844 h 6858000"/>
              <a:gd name="connsiteX30" fmla="*/ 5574354 w 5715000"/>
              <a:gd name="connsiteY30" fmla="*/ 2117352 h 6858000"/>
              <a:gd name="connsiteX31" fmla="*/ 5574354 w 5715000"/>
              <a:gd name="connsiteY31" fmla="*/ 2217815 h 6858000"/>
              <a:gd name="connsiteX32" fmla="*/ 5554260 w 5715000"/>
              <a:gd name="connsiteY32" fmla="*/ 2298184 h 6858000"/>
              <a:gd name="connsiteX33" fmla="*/ 5514075 w 5715000"/>
              <a:gd name="connsiteY33" fmla="*/ 2328324 h 6858000"/>
              <a:gd name="connsiteX34" fmla="*/ 5504029 w 5715000"/>
              <a:gd name="connsiteY34" fmla="*/ 2368509 h 6858000"/>
              <a:gd name="connsiteX35" fmla="*/ 5453799 w 5715000"/>
              <a:gd name="connsiteY35" fmla="*/ 2418739 h 6858000"/>
              <a:gd name="connsiteX36" fmla="*/ 5443751 w 5715000"/>
              <a:gd name="connsiteY36" fmla="*/ 2458924 h 6858000"/>
              <a:gd name="connsiteX37" fmla="*/ 5433706 w 5715000"/>
              <a:gd name="connsiteY37" fmla="*/ 2509157 h 6858000"/>
              <a:gd name="connsiteX38" fmla="*/ 5433706 w 5715000"/>
              <a:gd name="connsiteY38" fmla="*/ 2559387 h 6858000"/>
              <a:gd name="connsiteX39" fmla="*/ 5423659 w 5715000"/>
              <a:gd name="connsiteY39" fmla="*/ 2599572 h 6858000"/>
              <a:gd name="connsiteX40" fmla="*/ 5423659 w 5715000"/>
              <a:gd name="connsiteY40" fmla="*/ 2639757 h 6858000"/>
              <a:gd name="connsiteX41" fmla="*/ 5403566 w 5715000"/>
              <a:gd name="connsiteY41" fmla="*/ 2750266 h 6858000"/>
              <a:gd name="connsiteX42" fmla="*/ 5393521 w 5715000"/>
              <a:gd name="connsiteY42" fmla="*/ 2860774 h 6858000"/>
              <a:gd name="connsiteX43" fmla="*/ 5373429 w 5715000"/>
              <a:gd name="connsiteY43" fmla="*/ 2961236 h 6858000"/>
              <a:gd name="connsiteX44" fmla="*/ 5353336 w 5715000"/>
              <a:gd name="connsiteY44" fmla="*/ 3001421 h 6858000"/>
              <a:gd name="connsiteX45" fmla="*/ 5333244 w 5715000"/>
              <a:gd name="connsiteY45" fmla="*/ 3081790 h 6858000"/>
              <a:gd name="connsiteX46" fmla="*/ 5293059 w 5715000"/>
              <a:gd name="connsiteY46" fmla="*/ 3101884 h 6858000"/>
              <a:gd name="connsiteX47" fmla="*/ 5222735 w 5715000"/>
              <a:gd name="connsiteY47" fmla="*/ 3192300 h 6858000"/>
              <a:gd name="connsiteX48" fmla="*/ 5192596 w 5715000"/>
              <a:gd name="connsiteY48" fmla="*/ 3262623 h 6858000"/>
              <a:gd name="connsiteX49" fmla="*/ 5182550 w 5715000"/>
              <a:gd name="connsiteY49" fmla="*/ 3353040 h 6858000"/>
              <a:gd name="connsiteX50" fmla="*/ 5132320 w 5715000"/>
              <a:gd name="connsiteY50" fmla="*/ 3443456 h 6858000"/>
              <a:gd name="connsiteX51" fmla="*/ 5102180 w 5715000"/>
              <a:gd name="connsiteY51" fmla="*/ 3483641 h 6858000"/>
              <a:gd name="connsiteX52" fmla="*/ 5061995 w 5715000"/>
              <a:gd name="connsiteY52" fmla="*/ 3543917 h 6858000"/>
              <a:gd name="connsiteX53" fmla="*/ 5031857 w 5715000"/>
              <a:gd name="connsiteY53" fmla="*/ 3584102 h 6858000"/>
              <a:gd name="connsiteX54" fmla="*/ 4991672 w 5715000"/>
              <a:gd name="connsiteY54" fmla="*/ 3644380 h 6858000"/>
              <a:gd name="connsiteX55" fmla="*/ 4951487 w 5715000"/>
              <a:gd name="connsiteY55" fmla="*/ 3734797 h 6858000"/>
              <a:gd name="connsiteX56" fmla="*/ 4881162 w 5715000"/>
              <a:gd name="connsiteY56" fmla="*/ 3815167 h 6858000"/>
              <a:gd name="connsiteX57" fmla="*/ 4820884 w 5715000"/>
              <a:gd name="connsiteY57" fmla="*/ 3915630 h 6858000"/>
              <a:gd name="connsiteX58" fmla="*/ 4790748 w 5715000"/>
              <a:gd name="connsiteY58" fmla="*/ 4046229 h 6858000"/>
              <a:gd name="connsiteX59" fmla="*/ 4790748 w 5715000"/>
              <a:gd name="connsiteY59" fmla="*/ 4136647 h 6858000"/>
              <a:gd name="connsiteX60" fmla="*/ 4770654 w 5715000"/>
              <a:gd name="connsiteY60" fmla="*/ 4196924 h 6858000"/>
              <a:gd name="connsiteX61" fmla="*/ 4750563 w 5715000"/>
              <a:gd name="connsiteY61" fmla="*/ 4237109 h 6858000"/>
              <a:gd name="connsiteX62" fmla="*/ 4780699 w 5715000"/>
              <a:gd name="connsiteY62" fmla="*/ 4327525 h 6858000"/>
              <a:gd name="connsiteX63" fmla="*/ 4800792 w 5715000"/>
              <a:gd name="connsiteY63" fmla="*/ 4367710 h 6858000"/>
              <a:gd name="connsiteX64" fmla="*/ 4800792 w 5715000"/>
              <a:gd name="connsiteY64" fmla="*/ 4458126 h 6858000"/>
              <a:gd name="connsiteX65" fmla="*/ 4750563 w 5715000"/>
              <a:gd name="connsiteY65" fmla="*/ 4518405 h 6858000"/>
              <a:gd name="connsiteX66" fmla="*/ 4740514 w 5715000"/>
              <a:gd name="connsiteY66" fmla="*/ 4578681 h 6858000"/>
              <a:gd name="connsiteX67" fmla="*/ 4740514 w 5715000"/>
              <a:gd name="connsiteY67" fmla="*/ 4709280 h 6858000"/>
              <a:gd name="connsiteX68" fmla="*/ 4690285 w 5715000"/>
              <a:gd name="connsiteY68" fmla="*/ 4769559 h 6858000"/>
              <a:gd name="connsiteX69" fmla="*/ 4630008 w 5715000"/>
              <a:gd name="connsiteY69" fmla="*/ 4819790 h 6858000"/>
              <a:gd name="connsiteX70" fmla="*/ 4549638 w 5715000"/>
              <a:gd name="connsiteY70" fmla="*/ 4980531 h 6858000"/>
              <a:gd name="connsiteX71" fmla="*/ 4469267 w 5715000"/>
              <a:gd name="connsiteY71" fmla="*/ 5060901 h 6858000"/>
              <a:gd name="connsiteX72" fmla="*/ 4459220 w 5715000"/>
              <a:gd name="connsiteY72" fmla="*/ 5101086 h 6858000"/>
              <a:gd name="connsiteX73" fmla="*/ 4378850 w 5715000"/>
              <a:gd name="connsiteY73" fmla="*/ 5161362 h 6858000"/>
              <a:gd name="connsiteX74" fmla="*/ 4308527 w 5715000"/>
              <a:gd name="connsiteY74" fmla="*/ 5231686 h 6858000"/>
              <a:gd name="connsiteX75" fmla="*/ 4298481 w 5715000"/>
              <a:gd name="connsiteY75" fmla="*/ 5271870 h 6858000"/>
              <a:gd name="connsiteX76" fmla="*/ 4298481 w 5715000"/>
              <a:gd name="connsiteY76" fmla="*/ 5352240 h 6858000"/>
              <a:gd name="connsiteX77" fmla="*/ 4308527 w 5715000"/>
              <a:gd name="connsiteY77" fmla="*/ 5402473 h 6858000"/>
              <a:gd name="connsiteX78" fmla="*/ 4348712 w 5715000"/>
              <a:gd name="connsiteY78" fmla="*/ 5472795 h 6858000"/>
              <a:gd name="connsiteX79" fmla="*/ 4368806 w 5715000"/>
              <a:gd name="connsiteY79" fmla="*/ 5533073 h 6858000"/>
              <a:gd name="connsiteX80" fmla="*/ 4368806 w 5715000"/>
              <a:gd name="connsiteY80" fmla="*/ 5593349 h 6858000"/>
              <a:gd name="connsiteX81" fmla="*/ 4308527 w 5715000"/>
              <a:gd name="connsiteY81" fmla="*/ 5603398 h 6858000"/>
              <a:gd name="connsiteX82" fmla="*/ 4278387 w 5715000"/>
              <a:gd name="connsiteY82" fmla="*/ 5683768 h 6858000"/>
              <a:gd name="connsiteX83" fmla="*/ 4278387 w 5715000"/>
              <a:gd name="connsiteY83" fmla="*/ 5784229 h 6858000"/>
              <a:gd name="connsiteX84" fmla="*/ 4258296 w 5715000"/>
              <a:gd name="connsiteY84" fmla="*/ 5824416 h 6858000"/>
              <a:gd name="connsiteX85" fmla="*/ 4218111 w 5715000"/>
              <a:gd name="connsiteY85" fmla="*/ 5864601 h 6858000"/>
              <a:gd name="connsiteX86" fmla="*/ 4218111 w 5715000"/>
              <a:gd name="connsiteY86" fmla="*/ 5944970 h 6858000"/>
              <a:gd name="connsiteX87" fmla="*/ 4238202 w 5715000"/>
              <a:gd name="connsiteY87" fmla="*/ 6015292 h 6858000"/>
              <a:gd name="connsiteX88" fmla="*/ 4238202 w 5715000"/>
              <a:gd name="connsiteY88" fmla="*/ 6055476 h 6858000"/>
              <a:gd name="connsiteX89" fmla="*/ 4218111 w 5715000"/>
              <a:gd name="connsiteY89" fmla="*/ 6145895 h 6858000"/>
              <a:gd name="connsiteX90" fmla="*/ 4208066 w 5715000"/>
              <a:gd name="connsiteY90" fmla="*/ 6256402 h 6858000"/>
              <a:gd name="connsiteX91" fmla="*/ 4208066 w 5715000"/>
              <a:gd name="connsiteY91" fmla="*/ 6618066 h 6858000"/>
              <a:gd name="connsiteX92" fmla="*/ 4218111 w 5715000"/>
              <a:gd name="connsiteY92" fmla="*/ 6698436 h 6858000"/>
              <a:gd name="connsiteX93" fmla="*/ 4218111 w 5715000"/>
              <a:gd name="connsiteY93" fmla="*/ 6738621 h 6858000"/>
              <a:gd name="connsiteX94" fmla="*/ 4208066 w 5715000"/>
              <a:gd name="connsiteY94" fmla="*/ 6788854 h 6858000"/>
              <a:gd name="connsiteX95" fmla="*/ 4185016 w 5715000"/>
              <a:gd name="connsiteY95" fmla="*/ 6858000 h 6858000"/>
              <a:gd name="connsiteX96" fmla="*/ 0 w 5715000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5715000" h="6858000">
                <a:moveTo>
                  <a:pt x="0" y="0"/>
                </a:moveTo>
                <a:lnTo>
                  <a:pt x="5674106" y="0"/>
                </a:lnTo>
                <a:lnTo>
                  <a:pt x="5694908" y="27735"/>
                </a:lnTo>
                <a:cubicBezTo>
                  <a:pt x="5694908" y="27735"/>
                  <a:pt x="5694908" y="57875"/>
                  <a:pt x="5704953" y="88013"/>
                </a:cubicBezTo>
                <a:cubicBezTo>
                  <a:pt x="5715000" y="118153"/>
                  <a:pt x="5715000" y="118153"/>
                  <a:pt x="5715000" y="118153"/>
                </a:cubicBezTo>
                <a:lnTo>
                  <a:pt x="5704953" y="188474"/>
                </a:lnTo>
                <a:lnTo>
                  <a:pt x="5674815" y="248752"/>
                </a:lnTo>
                <a:lnTo>
                  <a:pt x="5644677" y="319077"/>
                </a:lnTo>
                <a:lnTo>
                  <a:pt x="5634630" y="389398"/>
                </a:lnTo>
                <a:lnTo>
                  <a:pt x="5634630" y="580278"/>
                </a:lnTo>
                <a:lnTo>
                  <a:pt x="5614538" y="660648"/>
                </a:lnTo>
                <a:lnTo>
                  <a:pt x="5614538" y="720926"/>
                </a:lnTo>
                <a:lnTo>
                  <a:pt x="5624583" y="811340"/>
                </a:lnTo>
                <a:lnTo>
                  <a:pt x="5634630" y="861574"/>
                </a:lnTo>
                <a:lnTo>
                  <a:pt x="5634630" y="972080"/>
                </a:lnTo>
                <a:lnTo>
                  <a:pt x="5644677" y="1012267"/>
                </a:lnTo>
                <a:lnTo>
                  <a:pt x="5644677" y="1072543"/>
                </a:lnTo>
                <a:lnTo>
                  <a:pt x="5664768" y="1112728"/>
                </a:lnTo>
                <a:lnTo>
                  <a:pt x="5684862" y="1193098"/>
                </a:lnTo>
                <a:lnTo>
                  <a:pt x="5694908" y="1253376"/>
                </a:lnTo>
                <a:lnTo>
                  <a:pt x="5694908" y="1313652"/>
                </a:lnTo>
                <a:lnTo>
                  <a:pt x="5674815" y="1404070"/>
                </a:lnTo>
                <a:lnTo>
                  <a:pt x="5664768" y="1464349"/>
                </a:lnTo>
                <a:lnTo>
                  <a:pt x="5624583" y="1494485"/>
                </a:lnTo>
                <a:lnTo>
                  <a:pt x="5614538" y="1534670"/>
                </a:lnTo>
                <a:lnTo>
                  <a:pt x="5564307" y="1625088"/>
                </a:lnTo>
                <a:lnTo>
                  <a:pt x="5554260" y="1665273"/>
                </a:lnTo>
                <a:lnTo>
                  <a:pt x="5554260" y="1896334"/>
                </a:lnTo>
                <a:lnTo>
                  <a:pt x="5564307" y="1956612"/>
                </a:lnTo>
                <a:lnTo>
                  <a:pt x="5564307" y="2006844"/>
                </a:lnTo>
                <a:lnTo>
                  <a:pt x="5574354" y="2117352"/>
                </a:lnTo>
                <a:lnTo>
                  <a:pt x="5574354" y="2217815"/>
                </a:lnTo>
                <a:lnTo>
                  <a:pt x="5554260" y="2298184"/>
                </a:lnTo>
                <a:lnTo>
                  <a:pt x="5514075" y="2328324"/>
                </a:lnTo>
                <a:lnTo>
                  <a:pt x="5504029" y="2368509"/>
                </a:lnTo>
                <a:lnTo>
                  <a:pt x="5453799" y="2418739"/>
                </a:lnTo>
                <a:lnTo>
                  <a:pt x="5443751" y="2458924"/>
                </a:lnTo>
                <a:lnTo>
                  <a:pt x="5433706" y="2509157"/>
                </a:lnTo>
                <a:lnTo>
                  <a:pt x="5433706" y="2559387"/>
                </a:lnTo>
                <a:lnTo>
                  <a:pt x="5423659" y="2599572"/>
                </a:lnTo>
                <a:lnTo>
                  <a:pt x="5423659" y="2639757"/>
                </a:lnTo>
                <a:lnTo>
                  <a:pt x="5403566" y="2750266"/>
                </a:lnTo>
                <a:lnTo>
                  <a:pt x="5393521" y="2860774"/>
                </a:lnTo>
                <a:lnTo>
                  <a:pt x="5373429" y="2961236"/>
                </a:lnTo>
                <a:lnTo>
                  <a:pt x="5353336" y="3001421"/>
                </a:lnTo>
                <a:lnTo>
                  <a:pt x="5333244" y="3081790"/>
                </a:lnTo>
                <a:lnTo>
                  <a:pt x="5293059" y="3101884"/>
                </a:lnTo>
                <a:lnTo>
                  <a:pt x="5222735" y="3192300"/>
                </a:lnTo>
                <a:lnTo>
                  <a:pt x="5192596" y="3262623"/>
                </a:lnTo>
                <a:lnTo>
                  <a:pt x="5182550" y="3353040"/>
                </a:lnTo>
                <a:lnTo>
                  <a:pt x="5132320" y="3443456"/>
                </a:lnTo>
                <a:lnTo>
                  <a:pt x="5102180" y="3483641"/>
                </a:lnTo>
                <a:lnTo>
                  <a:pt x="5061995" y="3543917"/>
                </a:lnTo>
                <a:lnTo>
                  <a:pt x="5031857" y="3584102"/>
                </a:lnTo>
                <a:cubicBezTo>
                  <a:pt x="5031857" y="3584102"/>
                  <a:pt x="5031857" y="3553966"/>
                  <a:pt x="4991672" y="3644380"/>
                </a:cubicBezTo>
                <a:cubicBezTo>
                  <a:pt x="4951487" y="3734797"/>
                  <a:pt x="4951487" y="3734797"/>
                  <a:pt x="4951487" y="3734797"/>
                </a:cubicBezTo>
                <a:lnTo>
                  <a:pt x="4881162" y="3815167"/>
                </a:lnTo>
                <a:lnTo>
                  <a:pt x="4820884" y="3915630"/>
                </a:lnTo>
                <a:lnTo>
                  <a:pt x="4790748" y="4046229"/>
                </a:lnTo>
                <a:lnTo>
                  <a:pt x="4790748" y="4136647"/>
                </a:lnTo>
                <a:lnTo>
                  <a:pt x="4770654" y="4196924"/>
                </a:lnTo>
                <a:cubicBezTo>
                  <a:pt x="4770654" y="4196924"/>
                  <a:pt x="4740514" y="4206969"/>
                  <a:pt x="4750563" y="4237109"/>
                </a:cubicBezTo>
                <a:cubicBezTo>
                  <a:pt x="4760608" y="4267247"/>
                  <a:pt x="4780699" y="4327525"/>
                  <a:pt x="4780699" y="4327525"/>
                </a:cubicBezTo>
                <a:lnTo>
                  <a:pt x="4800792" y="4367710"/>
                </a:lnTo>
                <a:lnTo>
                  <a:pt x="4800792" y="4458126"/>
                </a:lnTo>
                <a:lnTo>
                  <a:pt x="4750563" y="4518405"/>
                </a:lnTo>
                <a:lnTo>
                  <a:pt x="4740514" y="4578681"/>
                </a:lnTo>
                <a:lnTo>
                  <a:pt x="4740514" y="4709280"/>
                </a:lnTo>
                <a:lnTo>
                  <a:pt x="4690285" y="4769559"/>
                </a:lnTo>
                <a:lnTo>
                  <a:pt x="4630008" y="4819790"/>
                </a:lnTo>
                <a:lnTo>
                  <a:pt x="4549638" y="4980531"/>
                </a:lnTo>
                <a:lnTo>
                  <a:pt x="4469267" y="5060901"/>
                </a:lnTo>
                <a:lnTo>
                  <a:pt x="4459220" y="5101086"/>
                </a:lnTo>
                <a:lnTo>
                  <a:pt x="4378850" y="5161362"/>
                </a:lnTo>
                <a:lnTo>
                  <a:pt x="4308527" y="5231686"/>
                </a:lnTo>
                <a:lnTo>
                  <a:pt x="4298481" y="5271870"/>
                </a:lnTo>
                <a:lnTo>
                  <a:pt x="4298481" y="5352240"/>
                </a:lnTo>
                <a:lnTo>
                  <a:pt x="4308527" y="5402473"/>
                </a:lnTo>
                <a:lnTo>
                  <a:pt x="4348712" y="5472795"/>
                </a:lnTo>
                <a:lnTo>
                  <a:pt x="4368806" y="5533073"/>
                </a:lnTo>
                <a:lnTo>
                  <a:pt x="4368806" y="5593349"/>
                </a:lnTo>
                <a:lnTo>
                  <a:pt x="4308527" y="5603398"/>
                </a:lnTo>
                <a:lnTo>
                  <a:pt x="4278387" y="5683768"/>
                </a:lnTo>
                <a:lnTo>
                  <a:pt x="4278387" y="5784229"/>
                </a:lnTo>
                <a:lnTo>
                  <a:pt x="4258296" y="5824416"/>
                </a:lnTo>
                <a:lnTo>
                  <a:pt x="4218111" y="5864601"/>
                </a:lnTo>
                <a:lnTo>
                  <a:pt x="4218111" y="5944970"/>
                </a:lnTo>
                <a:lnTo>
                  <a:pt x="4238202" y="6015292"/>
                </a:lnTo>
                <a:lnTo>
                  <a:pt x="4238202" y="6055476"/>
                </a:lnTo>
                <a:lnTo>
                  <a:pt x="4218111" y="6145895"/>
                </a:lnTo>
                <a:lnTo>
                  <a:pt x="4208066" y="6256402"/>
                </a:lnTo>
                <a:lnTo>
                  <a:pt x="4208066" y="6618066"/>
                </a:lnTo>
                <a:lnTo>
                  <a:pt x="4218111" y="6698436"/>
                </a:lnTo>
                <a:lnTo>
                  <a:pt x="4218111" y="6738621"/>
                </a:lnTo>
                <a:lnTo>
                  <a:pt x="4208066" y="6788854"/>
                </a:lnTo>
                <a:lnTo>
                  <a:pt x="418501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8621557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084C162-52F3-4411-9BBE-7232D06F48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30389" y="3330631"/>
            <a:ext cx="15996279" cy="5158715"/>
          </a:xfrm>
          <a:prstGeom prst="roundRect">
            <a:avLst>
              <a:gd name="adj" fmla="val 2722"/>
            </a:avLst>
          </a:pr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ID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257406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E4970EE-DB85-4A6F-89BE-CD660401F8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02401" y="1504950"/>
            <a:ext cx="11142132" cy="7296150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lvl1pPr>
              <a:defRPr lang="en-ID" sz="2025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449899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688456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90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6100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2916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7937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4737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C8050AC-F16E-42A9-9589-C8825D758B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821163" y="1343025"/>
            <a:ext cx="5929269" cy="4686300"/>
          </a:xfrm>
          <a:custGeom>
            <a:avLst/>
            <a:gdLst>
              <a:gd name="connsiteX0" fmla="*/ 0 w 3952846"/>
              <a:gd name="connsiteY0" fmla="*/ 0 h 2876550"/>
              <a:gd name="connsiteX1" fmla="*/ 3952846 w 3952846"/>
              <a:gd name="connsiteY1" fmla="*/ 0 h 2876550"/>
              <a:gd name="connsiteX2" fmla="*/ 3952846 w 3952846"/>
              <a:gd name="connsiteY2" fmla="*/ 2876550 h 2876550"/>
              <a:gd name="connsiteX3" fmla="*/ 0 w 3952846"/>
              <a:gd name="connsiteY3" fmla="*/ 2876550 h 287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2846" h="2876550">
                <a:moveTo>
                  <a:pt x="0" y="0"/>
                </a:moveTo>
                <a:lnTo>
                  <a:pt x="3952846" y="0"/>
                </a:lnTo>
                <a:lnTo>
                  <a:pt x="3952846" y="2876550"/>
                </a:lnTo>
                <a:lnTo>
                  <a:pt x="0" y="287655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0E5B0F6-9BFF-4CA0-92C8-74767AA3BDB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14731" y="4314826"/>
            <a:ext cx="5929269" cy="4314825"/>
          </a:xfrm>
          <a:custGeom>
            <a:avLst/>
            <a:gdLst>
              <a:gd name="connsiteX0" fmla="*/ 0 w 3952846"/>
              <a:gd name="connsiteY0" fmla="*/ 0 h 2876550"/>
              <a:gd name="connsiteX1" fmla="*/ 3952846 w 3952846"/>
              <a:gd name="connsiteY1" fmla="*/ 0 h 2876550"/>
              <a:gd name="connsiteX2" fmla="*/ 3952846 w 3952846"/>
              <a:gd name="connsiteY2" fmla="*/ 2876550 h 2876550"/>
              <a:gd name="connsiteX3" fmla="*/ 0 w 3952846"/>
              <a:gd name="connsiteY3" fmla="*/ 2876550 h 287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52846" h="2876550">
                <a:moveTo>
                  <a:pt x="0" y="0"/>
                </a:moveTo>
                <a:lnTo>
                  <a:pt x="3952846" y="0"/>
                </a:lnTo>
                <a:lnTo>
                  <a:pt x="3952846" y="2876550"/>
                </a:lnTo>
                <a:lnTo>
                  <a:pt x="0" y="287655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</p:spPr>
        <p:txBody>
          <a:bodyPr wrap="square">
            <a:noAutofit/>
          </a:bodyPr>
          <a:lstStyle>
            <a:lvl1pPr>
              <a:defRPr lang="en-US" sz="360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186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161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2276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65" r:id="rId2"/>
    <p:sldLayoutId id="2147483650" r:id="rId3"/>
    <p:sldLayoutId id="2147483651" r:id="rId4"/>
    <p:sldLayoutId id="2147483659" r:id="rId5"/>
    <p:sldLayoutId id="2147483672" r:id="rId6"/>
    <p:sldLayoutId id="2147483661" r:id="rId7"/>
    <p:sldLayoutId id="2147483675" r:id="rId8"/>
    <p:sldLayoutId id="2147483688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  <p:sldLayoutId id="2147483787" r:id="rId17"/>
    <p:sldLayoutId id="2147483788" r:id="rId18"/>
    <p:sldLayoutId id="2147483789" r:id="rId19"/>
    <p:sldLayoutId id="2147483790" r:id="rId20"/>
    <p:sldLayoutId id="2147483791" r:id="rId21"/>
    <p:sldLayoutId id="2147483792" r:id="rId22"/>
    <p:sldLayoutId id="2147483793" r:id="rId23"/>
    <p:sldLayoutId id="2147483794" r:id="rId24"/>
    <p:sldLayoutId id="2147483795" r:id="rId25"/>
    <p:sldLayoutId id="2147483796" r:id="rId26"/>
    <p:sldLayoutId id="2147483797" r:id="rId27"/>
    <p:sldLayoutId id="2147483798" r:id="rId28"/>
    <p:sldLayoutId id="2147483799" r:id="rId29"/>
    <p:sldLayoutId id="2147483800" r:id="rId30"/>
    <p:sldLayoutId id="2147483801" r:id="rId31"/>
    <p:sldLayoutId id="2147483802" r:id="rId32"/>
    <p:sldLayoutId id="2147483803" r:id="rId33"/>
    <p:sldLayoutId id="2147483804" r:id="rId34"/>
    <p:sldLayoutId id="2147483805" r:id="rId35"/>
  </p:sldLayoutIdLst>
  <p:txStyles>
    <p:titleStyle>
      <a:lvl1pPr algn="l" defTabSz="771571" rtl="0" eaLnBrk="1" latinLnBrk="0" hangingPunct="1">
        <a:lnSpc>
          <a:spcPct val="90000"/>
        </a:lnSpc>
        <a:spcBef>
          <a:spcPct val="0"/>
        </a:spcBef>
        <a:buNone/>
        <a:defRPr sz="37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93" indent="-192893" algn="l" defTabSz="771571" rtl="0" eaLnBrk="1" latinLnBrk="0" hangingPunct="1">
        <a:lnSpc>
          <a:spcPct val="90000"/>
        </a:lnSpc>
        <a:spcBef>
          <a:spcPts val="844"/>
        </a:spcBef>
        <a:buFont typeface="Arial" panose="020B0604020202020204" pitchFamily="34" charset="0"/>
        <a:buChar char="•"/>
        <a:defRPr sz="2363" kern="1200">
          <a:solidFill>
            <a:schemeClr val="tx1"/>
          </a:solidFill>
          <a:latin typeface="+mn-lt"/>
          <a:ea typeface="+mn-ea"/>
          <a:cs typeface="+mn-cs"/>
        </a:defRPr>
      </a:lvl1pPr>
      <a:lvl2pPr marL="578678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2025" kern="1200">
          <a:solidFill>
            <a:schemeClr val="tx1"/>
          </a:solidFill>
          <a:latin typeface="+mn-lt"/>
          <a:ea typeface="+mn-ea"/>
          <a:cs typeface="+mn-cs"/>
        </a:defRPr>
      </a:lvl2pPr>
      <a:lvl3pPr marL="964463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688" kern="1200">
          <a:solidFill>
            <a:schemeClr val="tx1"/>
          </a:solidFill>
          <a:latin typeface="+mn-lt"/>
          <a:ea typeface="+mn-ea"/>
          <a:cs typeface="+mn-cs"/>
        </a:defRPr>
      </a:lvl3pPr>
      <a:lvl4pPr marL="1350249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4pPr>
      <a:lvl5pPr marL="1736034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5pPr>
      <a:lvl6pPr marL="2121819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6pPr>
      <a:lvl7pPr marL="2507605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7pPr>
      <a:lvl8pPr marL="2893390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8pPr>
      <a:lvl9pPr marL="3279176" indent="-192893" algn="l" defTabSz="771571" rtl="0" eaLnBrk="1" latinLnBrk="0" hangingPunct="1">
        <a:lnSpc>
          <a:spcPct val="90000"/>
        </a:lnSpc>
        <a:spcBef>
          <a:spcPts val="422"/>
        </a:spcBef>
        <a:buFont typeface="Arial" panose="020B0604020202020204" pitchFamily="34" charset="0"/>
        <a:buChar char="•"/>
        <a:defRPr sz="151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1pPr>
      <a:lvl2pPr marL="385785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2pPr>
      <a:lvl3pPr marL="771571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3pPr>
      <a:lvl4pPr marL="1157356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4pPr>
      <a:lvl5pPr marL="1543141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5pPr>
      <a:lvl6pPr marL="1928927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6pPr>
      <a:lvl7pPr marL="2314712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7pPr>
      <a:lvl8pPr marL="2700498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8pPr>
      <a:lvl9pPr marL="3086283" algn="l" defTabSz="771571" rtl="0" eaLnBrk="1" latinLnBrk="0" hangingPunct="1">
        <a:defRPr sz="151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682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35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nterior, vehículo militar, cuarto, foto&#10;&#10;Descripción generada automáticamente">
            <a:extLst>
              <a:ext uri="{FF2B5EF4-FFF2-40B4-BE49-F238E27FC236}">
                <a16:creationId xmlns:a16="http://schemas.microsoft.com/office/drawing/2014/main" id="{199D7FA5-6620-2872-66A2-545F90E5B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8287999" cy="10317404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747D482-A14C-4F60-8CB0-918D44DA16B4}"/>
              </a:ext>
            </a:extLst>
          </p:cNvPr>
          <p:cNvSpPr/>
          <p:nvPr/>
        </p:nvSpPr>
        <p:spPr>
          <a:xfrm rot="10572072">
            <a:off x="4893907" y="3210720"/>
            <a:ext cx="8766546" cy="4063450"/>
          </a:xfrm>
          <a:custGeom>
            <a:avLst/>
            <a:gdLst>
              <a:gd name="connsiteX0" fmla="*/ 1002792 w 1009650"/>
              <a:gd name="connsiteY0" fmla="*/ 564557 h 571500"/>
              <a:gd name="connsiteX1" fmla="*/ 1002792 w 1009650"/>
              <a:gd name="connsiteY1" fmla="*/ 25251 h 571500"/>
              <a:gd name="connsiteX2" fmla="*/ 999649 w 1009650"/>
              <a:gd name="connsiteY2" fmla="*/ 25251 h 571500"/>
              <a:gd name="connsiteX3" fmla="*/ 964120 w 1009650"/>
              <a:gd name="connsiteY3" fmla="*/ 20775 h 571500"/>
              <a:gd name="connsiteX4" fmla="*/ 924020 w 1009650"/>
              <a:gd name="connsiteY4" fmla="*/ 24204 h 571500"/>
              <a:gd name="connsiteX5" fmla="*/ 894588 w 1009650"/>
              <a:gd name="connsiteY5" fmla="*/ 27823 h 571500"/>
              <a:gd name="connsiteX6" fmla="*/ 864870 w 1009650"/>
              <a:gd name="connsiteY6" fmla="*/ 31062 h 571500"/>
              <a:gd name="connsiteX7" fmla="*/ 835057 w 1009650"/>
              <a:gd name="connsiteY7" fmla="*/ 31062 h 571500"/>
              <a:gd name="connsiteX8" fmla="*/ 805244 w 1009650"/>
              <a:gd name="connsiteY8" fmla="*/ 31062 h 571500"/>
              <a:gd name="connsiteX9" fmla="*/ 764762 w 1009650"/>
              <a:gd name="connsiteY9" fmla="*/ 23537 h 571500"/>
              <a:gd name="connsiteX10" fmla="*/ 740474 w 1009650"/>
              <a:gd name="connsiteY10" fmla="*/ 14012 h 571500"/>
              <a:gd name="connsiteX11" fmla="*/ 686181 w 1009650"/>
              <a:gd name="connsiteY11" fmla="*/ 13059 h 571500"/>
              <a:gd name="connsiteX12" fmla="*/ 631793 w 1009650"/>
              <a:gd name="connsiteY12" fmla="*/ 14202 h 571500"/>
              <a:gd name="connsiteX13" fmla="*/ 581215 w 1009650"/>
              <a:gd name="connsiteY13" fmla="*/ 17346 h 571500"/>
              <a:gd name="connsiteX14" fmla="*/ 532733 w 1009650"/>
              <a:gd name="connsiteY14" fmla="*/ 31062 h 571500"/>
              <a:gd name="connsiteX15" fmla="*/ 494633 w 1009650"/>
              <a:gd name="connsiteY15" fmla="*/ 34110 h 571500"/>
              <a:gd name="connsiteX16" fmla="*/ 480441 w 1009650"/>
              <a:gd name="connsiteY16" fmla="*/ 43635 h 571500"/>
              <a:gd name="connsiteX17" fmla="*/ 460438 w 1009650"/>
              <a:gd name="connsiteY17" fmla="*/ 53922 h 571500"/>
              <a:gd name="connsiteX18" fmla="*/ 437007 w 1009650"/>
              <a:gd name="connsiteY18" fmla="*/ 64875 h 571500"/>
              <a:gd name="connsiteX19" fmla="*/ 386810 w 1009650"/>
              <a:gd name="connsiteY19" fmla="*/ 64875 h 571500"/>
              <a:gd name="connsiteX20" fmla="*/ 345853 w 1009650"/>
              <a:gd name="connsiteY20" fmla="*/ 70781 h 571500"/>
              <a:gd name="connsiteX21" fmla="*/ 304705 w 1009650"/>
              <a:gd name="connsiteY21" fmla="*/ 74781 h 571500"/>
              <a:gd name="connsiteX22" fmla="*/ 286417 w 1009650"/>
              <a:gd name="connsiteY22" fmla="*/ 72019 h 571500"/>
              <a:gd name="connsiteX23" fmla="*/ 262890 w 1009650"/>
              <a:gd name="connsiteY23" fmla="*/ 71257 h 571500"/>
              <a:gd name="connsiteX24" fmla="*/ 224123 w 1009650"/>
              <a:gd name="connsiteY24" fmla="*/ 71257 h 571500"/>
              <a:gd name="connsiteX25" fmla="*/ 181546 w 1009650"/>
              <a:gd name="connsiteY25" fmla="*/ 67733 h 571500"/>
              <a:gd name="connsiteX26" fmla="*/ 158401 w 1009650"/>
              <a:gd name="connsiteY26" fmla="*/ 67733 h 571500"/>
              <a:gd name="connsiteX27" fmla="*/ 151447 w 1009650"/>
              <a:gd name="connsiteY27" fmla="*/ 58875 h 571500"/>
              <a:gd name="connsiteX28" fmla="*/ 113347 w 1009650"/>
              <a:gd name="connsiteY28" fmla="*/ 44682 h 571500"/>
              <a:gd name="connsiteX29" fmla="*/ 70009 w 1009650"/>
              <a:gd name="connsiteY29" fmla="*/ 43920 h 571500"/>
              <a:gd name="connsiteX30" fmla="*/ 27718 w 1009650"/>
              <a:gd name="connsiteY30" fmla="*/ 40206 h 571500"/>
              <a:gd name="connsiteX31" fmla="*/ 7144 w 1009650"/>
              <a:gd name="connsiteY31" fmla="*/ 37634 h 571500"/>
              <a:gd name="connsiteX32" fmla="*/ 7144 w 1009650"/>
              <a:gd name="connsiteY32" fmla="*/ 564557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009650" h="571500">
                <a:moveTo>
                  <a:pt x="1002792" y="564557"/>
                </a:moveTo>
                <a:lnTo>
                  <a:pt x="1002792" y="25251"/>
                </a:lnTo>
                <a:cubicBezTo>
                  <a:pt x="1001747" y="25156"/>
                  <a:pt x="1000694" y="25156"/>
                  <a:pt x="999649" y="25251"/>
                </a:cubicBezTo>
                <a:cubicBezTo>
                  <a:pt x="988219" y="14583"/>
                  <a:pt x="976694" y="24108"/>
                  <a:pt x="964120" y="20775"/>
                </a:cubicBezTo>
                <a:cubicBezTo>
                  <a:pt x="950309" y="13059"/>
                  <a:pt x="938022" y="17346"/>
                  <a:pt x="924020" y="24204"/>
                </a:cubicBezTo>
                <a:cubicBezTo>
                  <a:pt x="913828" y="20584"/>
                  <a:pt x="904208" y="9726"/>
                  <a:pt x="894588" y="27823"/>
                </a:cubicBezTo>
                <a:cubicBezTo>
                  <a:pt x="885063" y="21346"/>
                  <a:pt x="875538" y="27823"/>
                  <a:pt x="864870" y="31062"/>
                </a:cubicBezTo>
                <a:cubicBezTo>
                  <a:pt x="854202" y="34300"/>
                  <a:pt x="845058" y="46587"/>
                  <a:pt x="835057" y="31062"/>
                </a:cubicBezTo>
                <a:cubicBezTo>
                  <a:pt x="825532" y="41920"/>
                  <a:pt x="815150" y="21537"/>
                  <a:pt x="805244" y="31062"/>
                </a:cubicBezTo>
                <a:cubicBezTo>
                  <a:pt x="789623" y="38110"/>
                  <a:pt x="778669" y="34110"/>
                  <a:pt x="764762" y="23537"/>
                </a:cubicBezTo>
                <a:cubicBezTo>
                  <a:pt x="756503" y="20795"/>
                  <a:pt x="748395" y="17615"/>
                  <a:pt x="740474" y="14012"/>
                </a:cubicBezTo>
                <a:cubicBezTo>
                  <a:pt x="722757" y="9821"/>
                  <a:pt x="704469" y="15441"/>
                  <a:pt x="686181" y="13059"/>
                </a:cubicBezTo>
                <a:cubicBezTo>
                  <a:pt x="667988" y="30681"/>
                  <a:pt x="649700" y="5630"/>
                  <a:pt x="631793" y="14202"/>
                </a:cubicBezTo>
                <a:cubicBezTo>
                  <a:pt x="615506" y="8392"/>
                  <a:pt x="596265" y="391"/>
                  <a:pt x="581215" y="17346"/>
                </a:cubicBezTo>
                <a:cubicBezTo>
                  <a:pt x="566166" y="34300"/>
                  <a:pt x="551021" y="31157"/>
                  <a:pt x="532733" y="31062"/>
                </a:cubicBezTo>
                <a:cubicBezTo>
                  <a:pt x="519970" y="41444"/>
                  <a:pt x="504920" y="32109"/>
                  <a:pt x="494633" y="34110"/>
                </a:cubicBezTo>
                <a:cubicBezTo>
                  <a:pt x="489775" y="27061"/>
                  <a:pt x="485108" y="38396"/>
                  <a:pt x="480441" y="43635"/>
                </a:cubicBezTo>
                <a:cubicBezTo>
                  <a:pt x="473869" y="48778"/>
                  <a:pt x="466915" y="46968"/>
                  <a:pt x="460438" y="53922"/>
                </a:cubicBezTo>
                <a:cubicBezTo>
                  <a:pt x="452438" y="43349"/>
                  <a:pt x="448056" y="58589"/>
                  <a:pt x="437007" y="64875"/>
                </a:cubicBezTo>
                <a:cubicBezTo>
                  <a:pt x="420529" y="65733"/>
                  <a:pt x="403288" y="64875"/>
                  <a:pt x="386810" y="64875"/>
                </a:cubicBezTo>
                <a:cubicBezTo>
                  <a:pt x="373094" y="63732"/>
                  <a:pt x="359569" y="76496"/>
                  <a:pt x="345853" y="70781"/>
                </a:cubicBezTo>
                <a:cubicBezTo>
                  <a:pt x="332232" y="70209"/>
                  <a:pt x="318611" y="64209"/>
                  <a:pt x="304705" y="74781"/>
                </a:cubicBezTo>
                <a:cubicBezTo>
                  <a:pt x="297656" y="83068"/>
                  <a:pt x="292894" y="84306"/>
                  <a:pt x="286417" y="72019"/>
                </a:cubicBezTo>
                <a:cubicBezTo>
                  <a:pt x="278511" y="83449"/>
                  <a:pt x="270891" y="79449"/>
                  <a:pt x="262890" y="71257"/>
                </a:cubicBezTo>
                <a:cubicBezTo>
                  <a:pt x="250603" y="61732"/>
                  <a:pt x="236029" y="57541"/>
                  <a:pt x="224123" y="71257"/>
                </a:cubicBezTo>
                <a:cubicBezTo>
                  <a:pt x="209455" y="66495"/>
                  <a:pt x="196596" y="77448"/>
                  <a:pt x="181546" y="67733"/>
                </a:cubicBezTo>
                <a:cubicBezTo>
                  <a:pt x="175546" y="71352"/>
                  <a:pt x="163640" y="65256"/>
                  <a:pt x="158401" y="67733"/>
                </a:cubicBezTo>
                <a:cubicBezTo>
                  <a:pt x="155162" y="72305"/>
                  <a:pt x="153352" y="44397"/>
                  <a:pt x="151447" y="58875"/>
                </a:cubicBezTo>
                <a:cubicBezTo>
                  <a:pt x="140970" y="53826"/>
                  <a:pt x="122872" y="39825"/>
                  <a:pt x="113347" y="44682"/>
                </a:cubicBezTo>
                <a:cubicBezTo>
                  <a:pt x="101346" y="33348"/>
                  <a:pt x="97822" y="40396"/>
                  <a:pt x="70009" y="43920"/>
                </a:cubicBezTo>
                <a:cubicBezTo>
                  <a:pt x="56959" y="40872"/>
                  <a:pt x="45339" y="31824"/>
                  <a:pt x="27718" y="40206"/>
                </a:cubicBezTo>
                <a:cubicBezTo>
                  <a:pt x="21477" y="36640"/>
                  <a:pt x="14070" y="35714"/>
                  <a:pt x="7144" y="37634"/>
                </a:cubicBezTo>
                <a:lnTo>
                  <a:pt x="7144" y="564557"/>
                </a:ln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s-CO" sz="2700" noProof="0" dirty="0"/>
          </a:p>
        </p:txBody>
      </p:sp>
      <p:cxnSp>
        <p:nvCxnSpPr>
          <p:cNvPr id="4" name="Straight Arrow Connector 83">
            <a:extLst>
              <a:ext uri="{FF2B5EF4-FFF2-40B4-BE49-F238E27FC236}">
                <a16:creationId xmlns:a16="http://schemas.microsoft.com/office/drawing/2014/main" id="{3676CAA1-3146-3562-D2DC-938DD6186E6D}"/>
              </a:ext>
            </a:extLst>
          </p:cNvPr>
          <p:cNvCxnSpPr>
            <a:cxnSpLocks/>
          </p:cNvCxnSpPr>
          <p:nvPr/>
        </p:nvCxnSpPr>
        <p:spPr>
          <a:xfrm flipV="1">
            <a:off x="1930934" y="1956934"/>
            <a:ext cx="0" cy="5850532"/>
          </a:xfrm>
          <a:prstGeom prst="straightConnector1">
            <a:avLst/>
          </a:prstGeom>
          <a:ln w="12700">
            <a:solidFill>
              <a:srgbClr val="3BAC52"/>
            </a:solidFill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 descr="Imagen que contiene Forma&#10;&#10;Descripción generada automáticamente">
            <a:extLst>
              <a:ext uri="{FF2B5EF4-FFF2-40B4-BE49-F238E27FC236}">
                <a16:creationId xmlns:a16="http://schemas.microsoft.com/office/drawing/2014/main" id="{689F39EE-A89E-E92F-9147-3CDB298A1B7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34334" y="5094057"/>
            <a:ext cx="8382000" cy="6800850"/>
          </a:xfrm>
          <a:prstGeom prst="rect">
            <a:avLst/>
          </a:prstGeom>
        </p:spPr>
      </p:pic>
      <p:grpSp>
        <p:nvGrpSpPr>
          <p:cNvPr id="45" name="Grupo 44">
            <a:extLst>
              <a:ext uri="{FF2B5EF4-FFF2-40B4-BE49-F238E27FC236}">
                <a16:creationId xmlns:a16="http://schemas.microsoft.com/office/drawing/2014/main" id="{C0A1E98F-D36E-58CB-DADC-A830F157F44E}"/>
              </a:ext>
            </a:extLst>
          </p:cNvPr>
          <p:cNvGrpSpPr/>
          <p:nvPr/>
        </p:nvGrpSpPr>
        <p:grpSpPr>
          <a:xfrm>
            <a:off x="2215726" y="3502467"/>
            <a:ext cx="14435201" cy="5636553"/>
            <a:chOff x="1420022" y="3762221"/>
            <a:chExt cx="12109156" cy="3645820"/>
          </a:xfrm>
        </p:grpSpPr>
        <p:sp>
          <p:nvSpPr>
            <p:cNvPr id="47" name="Rectangle 19">
              <a:extLst>
                <a:ext uri="{FF2B5EF4-FFF2-40B4-BE49-F238E27FC236}">
                  <a16:creationId xmlns:a16="http://schemas.microsoft.com/office/drawing/2014/main" id="{8AAE31B9-7487-13E4-9E1C-BFD44F610193}"/>
                </a:ext>
              </a:extLst>
            </p:cNvPr>
            <p:cNvSpPr/>
            <p:nvPr/>
          </p:nvSpPr>
          <p:spPr>
            <a:xfrm>
              <a:off x="1420022" y="3762221"/>
              <a:ext cx="12109153" cy="168202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r>
                <a:rPr lang="es-CO" sz="8000" dirty="0">
                  <a:ln w="6350">
                    <a:noFill/>
                  </a:ln>
                  <a:solidFill>
                    <a:schemeClr val="bg1"/>
                  </a:solidFill>
                  <a:latin typeface="Mikro Bold"/>
                  <a:cs typeface="Poppins Light"/>
                </a:rPr>
                <a:t>Consultoría: Identificación de hackers en un ciberataque </a:t>
              </a:r>
              <a:endParaRPr lang="es-CO" sz="8000" noProof="0" dirty="0">
                <a:ln w="6350">
                  <a:noFill/>
                </a:ln>
                <a:solidFill>
                  <a:schemeClr val="bg1"/>
                </a:solidFill>
                <a:latin typeface="Mikro Bold"/>
                <a:cs typeface="Poppins Light"/>
              </a:endParaRPr>
            </a:p>
          </p:txBody>
        </p:sp>
        <p:sp>
          <p:nvSpPr>
            <p:cNvPr id="49" name="Rectangle 19">
              <a:extLst>
                <a:ext uri="{FF2B5EF4-FFF2-40B4-BE49-F238E27FC236}">
                  <a16:creationId xmlns:a16="http://schemas.microsoft.com/office/drawing/2014/main" id="{AC5DAEC2-14A4-74FA-AB00-19A2C030C54D}"/>
                </a:ext>
              </a:extLst>
            </p:cNvPr>
            <p:cNvSpPr/>
            <p:nvPr/>
          </p:nvSpPr>
          <p:spPr>
            <a:xfrm>
              <a:off x="1455932" y="4917491"/>
              <a:ext cx="12073246" cy="10523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8000" noProof="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  <p:sp>
          <p:nvSpPr>
            <p:cNvPr id="50" name="Rectangle 19">
              <a:extLst>
                <a:ext uri="{FF2B5EF4-FFF2-40B4-BE49-F238E27FC236}">
                  <a16:creationId xmlns:a16="http://schemas.microsoft.com/office/drawing/2014/main" id="{C23D90F4-287D-7770-FD88-630758677BEE}"/>
                </a:ext>
              </a:extLst>
            </p:cNvPr>
            <p:cNvSpPr/>
            <p:nvPr/>
          </p:nvSpPr>
          <p:spPr>
            <a:xfrm>
              <a:off x="1420022" y="5709990"/>
              <a:ext cx="11741954" cy="169805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CO" sz="3200" noProof="0" dirty="0">
                  <a:ln w="6350">
                    <a:noFill/>
                  </a:ln>
                  <a:solidFill>
                    <a:srgbClr val="3BAC52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GRUPO 4: </a:t>
              </a:r>
              <a:endParaRPr lang="es-CO" sz="2800" noProof="0" dirty="0">
                <a:ln w="6350">
                  <a:noFill/>
                </a:ln>
                <a:solidFill>
                  <a:srgbClr val="3BAC52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  <a:p>
              <a:r>
                <a:rPr lang="es-CO" sz="3200" noProof="0" dirty="0">
                  <a:ln w="6350">
                    <a:noFill/>
                  </a:ln>
                  <a:solidFill>
                    <a:srgbClr val="3BAC52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EDUARDO JOSÉ FONTALVO ROMERO</a:t>
              </a:r>
            </a:p>
            <a:p>
              <a:r>
                <a:rPr lang="es-CO" sz="3200" noProof="0" dirty="0">
                  <a:ln w="6350">
                    <a:noFill/>
                  </a:ln>
                  <a:solidFill>
                    <a:srgbClr val="3BAC52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FABIO ANDRES MORA OSSA</a:t>
              </a:r>
            </a:p>
            <a:p>
              <a:r>
                <a:rPr lang="es-CO" sz="3200" noProof="0" dirty="0">
                  <a:ln w="6350">
                    <a:noFill/>
                  </a:ln>
                  <a:solidFill>
                    <a:srgbClr val="3BAC52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CARLOS ALBERTO MORA OSSA</a:t>
              </a:r>
            </a:p>
            <a:p>
              <a:r>
                <a:rPr lang="es-CO" sz="3200" noProof="0" dirty="0">
                  <a:ln w="6350">
                    <a:noFill/>
                  </a:ln>
                  <a:solidFill>
                    <a:srgbClr val="3BAC52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FABÍAN EDUARDO CAMELO SÁNCHEZ</a:t>
              </a:r>
            </a:p>
          </p:txBody>
        </p:sp>
      </p:grpSp>
      <p:pic>
        <p:nvPicPr>
          <p:cNvPr id="1024" name="Imagen 102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2A79F84-D87E-E299-EBB6-393F67CD8C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431" y="8494482"/>
            <a:ext cx="3989943" cy="1373057"/>
          </a:xfrm>
          <a:prstGeom prst="rect">
            <a:avLst/>
          </a:prstGeom>
        </p:spPr>
      </p:pic>
      <p:pic>
        <p:nvPicPr>
          <p:cNvPr id="28" name="Imagen 27" descr="Forma, Flecha&#10;&#10;Descripción generada automáticamente">
            <a:extLst>
              <a:ext uri="{FF2B5EF4-FFF2-40B4-BE49-F238E27FC236}">
                <a16:creationId xmlns:a16="http://schemas.microsoft.com/office/drawing/2014/main" id="{A05F7B45-5A96-39AC-1B1A-69ED4D8B132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8663" y="-761777"/>
            <a:ext cx="4123467" cy="469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108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Imagen que contiene Icono&#10;&#10;Descripción generada automáticamente">
            <a:extLst>
              <a:ext uri="{FF2B5EF4-FFF2-40B4-BE49-F238E27FC236}">
                <a16:creationId xmlns:a16="http://schemas.microsoft.com/office/drawing/2014/main" id="{3979B55C-7315-4530-3C8B-6E3630D0F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495" y="313011"/>
            <a:ext cx="1837635" cy="2543833"/>
          </a:xfrm>
          <a:prstGeom prst="rect">
            <a:avLst/>
          </a:prstGeom>
        </p:spPr>
      </p:pic>
      <p:grpSp>
        <p:nvGrpSpPr>
          <p:cNvPr id="42" name="Grupo 41">
            <a:extLst>
              <a:ext uri="{FF2B5EF4-FFF2-40B4-BE49-F238E27FC236}">
                <a16:creationId xmlns:a16="http://schemas.microsoft.com/office/drawing/2014/main" id="{AB2EADB0-9E32-44E4-A868-DDFFCD714D37}"/>
              </a:ext>
            </a:extLst>
          </p:cNvPr>
          <p:cNvGrpSpPr/>
          <p:nvPr/>
        </p:nvGrpSpPr>
        <p:grpSpPr>
          <a:xfrm>
            <a:off x="6105942" y="3815122"/>
            <a:ext cx="5328822" cy="1450053"/>
            <a:chOff x="6019864" y="4140850"/>
            <a:chExt cx="2238439" cy="1513516"/>
          </a:xfrm>
        </p:grpSpPr>
        <p:sp>
          <p:nvSpPr>
            <p:cNvPr id="43" name="Rectángulo 42">
              <a:extLst>
                <a:ext uri="{FF2B5EF4-FFF2-40B4-BE49-F238E27FC236}">
                  <a16:creationId xmlns:a16="http://schemas.microsoft.com/office/drawing/2014/main" id="{7CB33413-F116-423C-964A-94268A9338F8}"/>
                </a:ext>
              </a:extLst>
            </p:cNvPr>
            <p:cNvSpPr/>
            <p:nvPr/>
          </p:nvSpPr>
          <p:spPr>
            <a:xfrm>
              <a:off x="6019864" y="4140850"/>
              <a:ext cx="2238439" cy="1513516"/>
            </a:xfrm>
            <a:prstGeom prst="rect">
              <a:avLst/>
            </a:prstGeom>
            <a:solidFill>
              <a:srgbClr val="068CB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44" name="CuadroTexto 43">
              <a:extLst>
                <a:ext uri="{FF2B5EF4-FFF2-40B4-BE49-F238E27FC236}">
                  <a16:creationId xmlns:a16="http://schemas.microsoft.com/office/drawing/2014/main" id="{1C396E42-F863-4FEB-BEF3-B752B1BDFB92}"/>
                </a:ext>
              </a:extLst>
            </p:cNvPr>
            <p:cNvSpPr txBox="1"/>
            <p:nvPr/>
          </p:nvSpPr>
          <p:spPr>
            <a:xfrm>
              <a:off x="6169813" y="4543642"/>
              <a:ext cx="1938540" cy="4818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2400" b="1" dirty="0">
                  <a:solidFill>
                    <a:schemeClr val="bg1"/>
                  </a:solidFill>
                </a:rPr>
                <a:t>Conclusiones</a:t>
              </a:r>
            </a:p>
          </p:txBody>
        </p:sp>
      </p:grp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5E4C7633-466F-4AE2-AB83-2D86CDBC7343}"/>
              </a:ext>
            </a:extLst>
          </p:cNvPr>
          <p:cNvCxnSpPr>
            <a:cxnSpLocks/>
            <a:stCxn id="43" idx="0"/>
            <a:endCxn id="75" idx="2"/>
          </p:cNvCxnSpPr>
          <p:nvPr/>
        </p:nvCxnSpPr>
        <p:spPr>
          <a:xfrm flipH="1" flipV="1">
            <a:off x="8762656" y="3057218"/>
            <a:ext cx="7697" cy="757904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49" name="Grupo 48">
            <a:extLst>
              <a:ext uri="{FF2B5EF4-FFF2-40B4-BE49-F238E27FC236}">
                <a16:creationId xmlns:a16="http://schemas.microsoft.com/office/drawing/2014/main" id="{D65316D6-B3CB-4044-8FE0-B048EFFBFFB6}"/>
              </a:ext>
            </a:extLst>
          </p:cNvPr>
          <p:cNvGrpSpPr/>
          <p:nvPr/>
        </p:nvGrpSpPr>
        <p:grpSpPr>
          <a:xfrm>
            <a:off x="6541461" y="500916"/>
            <a:ext cx="4426768" cy="716351"/>
            <a:chOff x="4429849" y="891905"/>
            <a:chExt cx="2334268" cy="292658"/>
          </a:xfrm>
        </p:grpSpPr>
        <p:sp>
          <p:nvSpPr>
            <p:cNvPr id="50" name="Rectángulo 49">
              <a:extLst>
                <a:ext uri="{FF2B5EF4-FFF2-40B4-BE49-F238E27FC236}">
                  <a16:creationId xmlns:a16="http://schemas.microsoft.com/office/drawing/2014/main" id="{DF11FFE0-2118-454A-81EA-3E05E7F18D59}"/>
                </a:ext>
              </a:extLst>
            </p:cNvPr>
            <p:cNvSpPr/>
            <p:nvPr/>
          </p:nvSpPr>
          <p:spPr>
            <a:xfrm>
              <a:off x="4429849" y="891905"/>
              <a:ext cx="2334268" cy="292658"/>
            </a:xfrm>
            <a:prstGeom prst="rect">
              <a:avLst/>
            </a:prstGeom>
            <a:solidFill>
              <a:srgbClr val="50C4D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/>
            </a:p>
          </p:txBody>
        </p:sp>
        <p:sp>
          <p:nvSpPr>
            <p:cNvPr id="51" name="CuadroTexto 50">
              <a:extLst>
                <a:ext uri="{FF2B5EF4-FFF2-40B4-BE49-F238E27FC236}">
                  <a16:creationId xmlns:a16="http://schemas.microsoft.com/office/drawing/2014/main" id="{7D974140-5CB6-47CB-AAB6-8D57E5CEEB06}"/>
                </a:ext>
              </a:extLst>
            </p:cNvPr>
            <p:cNvSpPr txBox="1"/>
            <p:nvPr/>
          </p:nvSpPr>
          <p:spPr>
            <a:xfrm>
              <a:off x="4549592" y="943929"/>
              <a:ext cx="2157549" cy="1886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/>
              <a:r>
                <a:rPr lang="es-CO" sz="2400" b="1" dirty="0">
                  <a:solidFill>
                    <a:schemeClr val="bg1"/>
                  </a:solidFill>
                  <a:effectLst/>
                  <a:ea typeface="Times New Roman" panose="02020603050405020304" pitchFamily="18" charset="0"/>
                </a:rPr>
                <a:t>Datos</a:t>
              </a:r>
            </a:p>
          </p:txBody>
        </p:sp>
      </p:grpSp>
      <p:grpSp>
        <p:nvGrpSpPr>
          <p:cNvPr id="52" name="Grupo 51">
            <a:extLst>
              <a:ext uri="{FF2B5EF4-FFF2-40B4-BE49-F238E27FC236}">
                <a16:creationId xmlns:a16="http://schemas.microsoft.com/office/drawing/2014/main" id="{B48967E9-3DE1-4B73-974D-D87B55488D95}"/>
              </a:ext>
            </a:extLst>
          </p:cNvPr>
          <p:cNvGrpSpPr/>
          <p:nvPr/>
        </p:nvGrpSpPr>
        <p:grpSpPr>
          <a:xfrm>
            <a:off x="820669" y="6493170"/>
            <a:ext cx="5889518" cy="1158918"/>
            <a:chOff x="4521577" y="1216627"/>
            <a:chExt cx="3654747" cy="2341109"/>
          </a:xfrm>
        </p:grpSpPr>
        <p:sp>
          <p:nvSpPr>
            <p:cNvPr id="53" name="Rectángulo 52">
              <a:extLst>
                <a:ext uri="{FF2B5EF4-FFF2-40B4-BE49-F238E27FC236}">
                  <a16:creationId xmlns:a16="http://schemas.microsoft.com/office/drawing/2014/main" id="{DD1ACC6A-744B-4622-910D-3F465ABD2F39}"/>
                </a:ext>
              </a:extLst>
            </p:cNvPr>
            <p:cNvSpPr/>
            <p:nvPr/>
          </p:nvSpPr>
          <p:spPr>
            <a:xfrm>
              <a:off x="4521577" y="1216627"/>
              <a:ext cx="3654747" cy="2341109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200"/>
            </a:p>
          </p:txBody>
        </p:sp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E7FFD5BE-26DF-4BD4-96FF-4B1E4AE10016}"/>
                </a:ext>
              </a:extLst>
            </p:cNvPr>
            <p:cNvSpPr txBox="1"/>
            <p:nvPr/>
          </p:nvSpPr>
          <p:spPr>
            <a:xfrm>
              <a:off x="4687853" y="1272898"/>
              <a:ext cx="3322195" cy="19383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Una vez aplicado el modelo se identificó que el número de atacantes o hackers fueron dos (2) </a:t>
              </a:r>
            </a:p>
          </p:txBody>
        </p: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7B1D22C9-3FF2-4FE4-92F6-FC61DE0A68A6}"/>
              </a:ext>
            </a:extLst>
          </p:cNvPr>
          <p:cNvGrpSpPr/>
          <p:nvPr/>
        </p:nvGrpSpPr>
        <p:grpSpPr>
          <a:xfrm>
            <a:off x="820670" y="5713537"/>
            <a:ext cx="5889517" cy="716351"/>
            <a:chOff x="4429849" y="891905"/>
            <a:chExt cx="2334268" cy="492108"/>
          </a:xfrm>
        </p:grpSpPr>
        <p:sp>
          <p:nvSpPr>
            <p:cNvPr id="56" name="Rectángulo 55">
              <a:extLst>
                <a:ext uri="{FF2B5EF4-FFF2-40B4-BE49-F238E27FC236}">
                  <a16:creationId xmlns:a16="http://schemas.microsoft.com/office/drawing/2014/main" id="{DD3E95D7-E7E5-4778-8016-E0758E6CFE4C}"/>
                </a:ext>
              </a:extLst>
            </p:cNvPr>
            <p:cNvSpPr/>
            <p:nvPr/>
          </p:nvSpPr>
          <p:spPr>
            <a:xfrm>
              <a:off x="4429849" y="891905"/>
              <a:ext cx="2334268" cy="492108"/>
            </a:xfrm>
            <a:prstGeom prst="rect">
              <a:avLst/>
            </a:prstGeom>
            <a:solidFill>
              <a:srgbClr val="50C4D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/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B60039FD-F184-42FC-B7B9-D7C43F911F72}"/>
                </a:ext>
              </a:extLst>
            </p:cNvPr>
            <p:cNvSpPr txBox="1"/>
            <p:nvPr/>
          </p:nvSpPr>
          <p:spPr>
            <a:xfrm>
              <a:off x="4518208" y="968211"/>
              <a:ext cx="2157549" cy="3171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/>
              <a:r>
                <a:rPr lang="es-CO" sz="2400" b="1" dirty="0">
                  <a:solidFill>
                    <a:schemeClr val="bg1"/>
                  </a:solidFill>
                  <a:effectLst/>
                  <a:ea typeface="Times New Roman" panose="02020603050405020304" pitchFamily="18" charset="0"/>
                </a:rPr>
                <a:t>Modelo</a:t>
              </a:r>
            </a:p>
          </p:txBody>
        </p:sp>
      </p:grpSp>
      <p:grpSp>
        <p:nvGrpSpPr>
          <p:cNvPr id="58" name="Grupo 57">
            <a:extLst>
              <a:ext uri="{FF2B5EF4-FFF2-40B4-BE49-F238E27FC236}">
                <a16:creationId xmlns:a16="http://schemas.microsoft.com/office/drawing/2014/main" id="{5DC0CF6D-CFE0-41AB-8409-5265F2F59361}"/>
              </a:ext>
            </a:extLst>
          </p:cNvPr>
          <p:cNvGrpSpPr/>
          <p:nvPr/>
        </p:nvGrpSpPr>
        <p:grpSpPr>
          <a:xfrm>
            <a:off x="8770353" y="6521026"/>
            <a:ext cx="9126823" cy="1202194"/>
            <a:chOff x="4521577" y="1216627"/>
            <a:chExt cx="3654747" cy="3308112"/>
          </a:xfrm>
        </p:grpSpPr>
        <p:sp>
          <p:nvSpPr>
            <p:cNvPr id="59" name="Rectángulo 58">
              <a:extLst>
                <a:ext uri="{FF2B5EF4-FFF2-40B4-BE49-F238E27FC236}">
                  <a16:creationId xmlns:a16="http://schemas.microsoft.com/office/drawing/2014/main" id="{C048D782-F52F-445F-8009-335F5A23D2E3}"/>
                </a:ext>
              </a:extLst>
            </p:cNvPr>
            <p:cNvSpPr/>
            <p:nvPr/>
          </p:nvSpPr>
          <p:spPr>
            <a:xfrm>
              <a:off x="4521577" y="1216627"/>
              <a:ext cx="3654747" cy="3308112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200"/>
            </a:p>
          </p:txBody>
        </p:sp>
        <p:sp>
          <p:nvSpPr>
            <p:cNvPr id="60" name="CuadroTexto 59">
              <a:extLst>
                <a:ext uri="{FF2B5EF4-FFF2-40B4-BE49-F238E27FC236}">
                  <a16:creationId xmlns:a16="http://schemas.microsoft.com/office/drawing/2014/main" id="{34F93C92-5885-4F52-94B6-ADCE38D57345}"/>
                </a:ext>
              </a:extLst>
            </p:cNvPr>
            <p:cNvSpPr txBox="1"/>
            <p:nvPr/>
          </p:nvSpPr>
          <p:spPr>
            <a:xfrm>
              <a:off x="4601112" y="1272900"/>
              <a:ext cx="3524728" cy="30489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El análisis de </a:t>
              </a:r>
              <a:r>
                <a:rPr lang="es-MX" sz="2200" dirty="0" err="1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clustering</a:t>
              </a:r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 no supervisado sobre los logs revela dos patrones de actividad claramente diferenciados, lo cual respalda la hipótesis del equipo forense de que dos hackers distintos participaron en el ataque. </a:t>
              </a:r>
            </a:p>
          </p:txBody>
        </p:sp>
      </p:grpSp>
      <p:grpSp>
        <p:nvGrpSpPr>
          <p:cNvPr id="64" name="Grupo 63">
            <a:extLst>
              <a:ext uri="{FF2B5EF4-FFF2-40B4-BE49-F238E27FC236}">
                <a16:creationId xmlns:a16="http://schemas.microsoft.com/office/drawing/2014/main" id="{F4202DE2-FE0C-4E97-AC5B-B718175D5A7E}"/>
              </a:ext>
            </a:extLst>
          </p:cNvPr>
          <p:cNvGrpSpPr/>
          <p:nvPr/>
        </p:nvGrpSpPr>
        <p:grpSpPr>
          <a:xfrm>
            <a:off x="10661004" y="5693434"/>
            <a:ext cx="5889517" cy="721470"/>
            <a:chOff x="4429849" y="891905"/>
            <a:chExt cx="2334268" cy="492108"/>
          </a:xfrm>
        </p:grpSpPr>
        <p:sp>
          <p:nvSpPr>
            <p:cNvPr id="65" name="Rectángulo 64">
              <a:extLst>
                <a:ext uri="{FF2B5EF4-FFF2-40B4-BE49-F238E27FC236}">
                  <a16:creationId xmlns:a16="http://schemas.microsoft.com/office/drawing/2014/main" id="{03C77D8A-4F92-4AA3-B699-4004ED265BD2}"/>
                </a:ext>
              </a:extLst>
            </p:cNvPr>
            <p:cNvSpPr/>
            <p:nvPr/>
          </p:nvSpPr>
          <p:spPr>
            <a:xfrm>
              <a:off x="4429849" y="891905"/>
              <a:ext cx="2334268" cy="492108"/>
            </a:xfrm>
            <a:prstGeom prst="rect">
              <a:avLst/>
            </a:prstGeom>
            <a:solidFill>
              <a:srgbClr val="50C4D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/>
            </a:p>
          </p:txBody>
        </p:sp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94CFE889-0649-45BF-827C-DF6D9B077EA8}"/>
                </a:ext>
              </a:extLst>
            </p:cNvPr>
            <p:cNvSpPr txBox="1"/>
            <p:nvPr/>
          </p:nvSpPr>
          <p:spPr>
            <a:xfrm>
              <a:off x="4518208" y="968211"/>
              <a:ext cx="2157549" cy="339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/>
              <a:r>
                <a:rPr lang="es-MX" sz="2400" b="1" dirty="0">
                  <a:solidFill>
                    <a:schemeClr val="bg1"/>
                  </a:solidFill>
                  <a:ea typeface="Times New Roman" panose="02020603050405020304" pitchFamily="18" charset="0"/>
                </a:rPr>
                <a:t>Validación</a:t>
              </a:r>
              <a:endParaRPr lang="es-MX" sz="24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</a:endParaRPr>
            </a:p>
            <a:p>
              <a:pPr lvl="0" algn="ctr"/>
              <a:endParaRPr lang="es-MX" sz="2400" b="1" dirty="0">
                <a:solidFill>
                  <a:schemeClr val="bg1"/>
                </a:solidFill>
                <a:effectLst/>
                <a:ea typeface="Times New Roman" panose="02020603050405020304" pitchFamily="18" charset="0"/>
              </a:endParaRPr>
            </a:p>
          </p:txBody>
        </p:sp>
      </p:grpSp>
      <p:cxnSp>
        <p:nvCxnSpPr>
          <p:cNvPr id="67" name="Conector recto 66">
            <a:extLst>
              <a:ext uri="{FF2B5EF4-FFF2-40B4-BE49-F238E27FC236}">
                <a16:creationId xmlns:a16="http://schemas.microsoft.com/office/drawing/2014/main" id="{963CDB1C-3229-41E4-9A0A-9F1EAACBBDCA}"/>
              </a:ext>
            </a:extLst>
          </p:cNvPr>
          <p:cNvCxnSpPr>
            <a:cxnSpLocks/>
          </p:cNvCxnSpPr>
          <p:nvPr/>
        </p:nvCxnSpPr>
        <p:spPr>
          <a:xfrm flipV="1">
            <a:off x="4233184" y="4540148"/>
            <a:ext cx="0" cy="1173389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8" name="Conector recto 67">
            <a:extLst>
              <a:ext uri="{FF2B5EF4-FFF2-40B4-BE49-F238E27FC236}">
                <a16:creationId xmlns:a16="http://schemas.microsoft.com/office/drawing/2014/main" id="{A01798AD-5074-49AB-ADB4-52D21A12B2CF}"/>
              </a:ext>
            </a:extLst>
          </p:cNvPr>
          <p:cNvCxnSpPr>
            <a:cxnSpLocks/>
          </p:cNvCxnSpPr>
          <p:nvPr/>
        </p:nvCxnSpPr>
        <p:spPr>
          <a:xfrm flipH="1">
            <a:off x="4233184" y="4540148"/>
            <a:ext cx="1872758" cy="0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9" name="Conector recto 68">
            <a:extLst>
              <a:ext uri="{FF2B5EF4-FFF2-40B4-BE49-F238E27FC236}">
                <a16:creationId xmlns:a16="http://schemas.microsoft.com/office/drawing/2014/main" id="{04D93C06-87B3-46AF-930C-C69C5BB22006}"/>
              </a:ext>
            </a:extLst>
          </p:cNvPr>
          <p:cNvCxnSpPr>
            <a:cxnSpLocks/>
          </p:cNvCxnSpPr>
          <p:nvPr/>
        </p:nvCxnSpPr>
        <p:spPr>
          <a:xfrm flipV="1">
            <a:off x="13200156" y="4540149"/>
            <a:ext cx="0" cy="1153285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Conector recto 69">
            <a:extLst>
              <a:ext uri="{FF2B5EF4-FFF2-40B4-BE49-F238E27FC236}">
                <a16:creationId xmlns:a16="http://schemas.microsoft.com/office/drawing/2014/main" id="{3698081E-DBBF-490B-807D-B8E3D10712E7}"/>
              </a:ext>
            </a:extLst>
          </p:cNvPr>
          <p:cNvCxnSpPr>
            <a:cxnSpLocks/>
          </p:cNvCxnSpPr>
          <p:nvPr/>
        </p:nvCxnSpPr>
        <p:spPr>
          <a:xfrm>
            <a:off x="11434764" y="4540148"/>
            <a:ext cx="1765392" cy="0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71" name="Grupo 70">
            <a:extLst>
              <a:ext uri="{FF2B5EF4-FFF2-40B4-BE49-F238E27FC236}">
                <a16:creationId xmlns:a16="http://schemas.microsoft.com/office/drawing/2014/main" id="{BFC2D5C8-FA98-40E8-B729-CCDA2972A1CD}"/>
              </a:ext>
            </a:extLst>
          </p:cNvPr>
          <p:cNvGrpSpPr/>
          <p:nvPr/>
        </p:nvGrpSpPr>
        <p:grpSpPr>
          <a:xfrm>
            <a:off x="1188546" y="1381699"/>
            <a:ext cx="4865144" cy="1675522"/>
            <a:chOff x="4521577" y="1215963"/>
            <a:chExt cx="3654747" cy="2568817"/>
          </a:xfrm>
        </p:grpSpPr>
        <p:sp>
          <p:nvSpPr>
            <p:cNvPr id="72" name="Rectángulo 71">
              <a:extLst>
                <a:ext uri="{FF2B5EF4-FFF2-40B4-BE49-F238E27FC236}">
                  <a16:creationId xmlns:a16="http://schemas.microsoft.com/office/drawing/2014/main" id="{7285E21E-564F-4AC7-91B7-1B16F200E2BF}"/>
                </a:ext>
              </a:extLst>
            </p:cNvPr>
            <p:cNvSpPr/>
            <p:nvPr/>
          </p:nvSpPr>
          <p:spPr>
            <a:xfrm>
              <a:off x="4521577" y="1215963"/>
              <a:ext cx="3654747" cy="2568817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800"/>
            </a:p>
          </p:txBody>
        </p:sp>
        <p:sp>
          <p:nvSpPr>
            <p:cNvPr id="73" name="CuadroTexto 72">
              <a:extLst>
                <a:ext uri="{FF2B5EF4-FFF2-40B4-BE49-F238E27FC236}">
                  <a16:creationId xmlns:a16="http://schemas.microsoft.com/office/drawing/2014/main" id="{26F0CB5A-7AF9-4377-92C7-03181DAFC39C}"/>
                </a:ext>
              </a:extLst>
            </p:cNvPr>
            <p:cNvSpPr txBox="1"/>
            <p:nvPr/>
          </p:nvSpPr>
          <p:spPr>
            <a:xfrm>
              <a:off x="4565996" y="1272898"/>
              <a:ext cx="3610328" cy="19884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Se evidencia una correlación superior a 0.7 entre la variable tiempo de conexión por sesión y MB transferidos, servidores corruptos y página corruptas</a:t>
              </a:r>
            </a:p>
          </p:txBody>
        </p:sp>
      </p:grpSp>
      <p:grpSp>
        <p:nvGrpSpPr>
          <p:cNvPr id="74" name="Grupo 73">
            <a:extLst>
              <a:ext uri="{FF2B5EF4-FFF2-40B4-BE49-F238E27FC236}">
                <a16:creationId xmlns:a16="http://schemas.microsoft.com/office/drawing/2014/main" id="{6655D90F-3413-4248-A485-9E990B8FBA77}"/>
              </a:ext>
            </a:extLst>
          </p:cNvPr>
          <p:cNvGrpSpPr/>
          <p:nvPr/>
        </p:nvGrpSpPr>
        <p:grpSpPr>
          <a:xfrm>
            <a:off x="6330083" y="1392893"/>
            <a:ext cx="4865145" cy="1664325"/>
            <a:chOff x="4521577" y="1216624"/>
            <a:chExt cx="3654747" cy="2269053"/>
          </a:xfrm>
        </p:grpSpPr>
        <p:sp>
          <p:nvSpPr>
            <p:cNvPr id="75" name="Rectángulo 74">
              <a:extLst>
                <a:ext uri="{FF2B5EF4-FFF2-40B4-BE49-F238E27FC236}">
                  <a16:creationId xmlns:a16="http://schemas.microsoft.com/office/drawing/2014/main" id="{C92FCD87-F722-4EED-8FFD-0164C0082427}"/>
                </a:ext>
              </a:extLst>
            </p:cNvPr>
            <p:cNvSpPr/>
            <p:nvPr/>
          </p:nvSpPr>
          <p:spPr>
            <a:xfrm>
              <a:off x="4521577" y="1216624"/>
              <a:ext cx="3654747" cy="2269053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200"/>
            </a:p>
          </p:txBody>
        </p:sp>
        <p:sp>
          <p:nvSpPr>
            <p:cNvPr id="76" name="CuadroTexto 75">
              <a:extLst>
                <a:ext uri="{FF2B5EF4-FFF2-40B4-BE49-F238E27FC236}">
                  <a16:creationId xmlns:a16="http://schemas.microsoft.com/office/drawing/2014/main" id="{7796B612-58FA-4FA6-AA96-16530C0ECB67}"/>
                </a:ext>
              </a:extLst>
            </p:cNvPr>
            <p:cNvSpPr txBox="1"/>
            <p:nvPr/>
          </p:nvSpPr>
          <p:spPr>
            <a:xfrm>
              <a:off x="4590972" y="1272898"/>
              <a:ext cx="3546113" cy="19884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El uso de Kali Linux está distribuido de forma equitativa: 49% no lo utilizó, 51% sí lo utilizó; es decir los ataques no dependen del sistema operativo</a:t>
              </a:r>
            </a:p>
          </p:txBody>
        </p:sp>
      </p:grpSp>
      <p:grpSp>
        <p:nvGrpSpPr>
          <p:cNvPr id="77" name="Grupo 76">
            <a:extLst>
              <a:ext uri="{FF2B5EF4-FFF2-40B4-BE49-F238E27FC236}">
                <a16:creationId xmlns:a16="http://schemas.microsoft.com/office/drawing/2014/main" id="{F38BBA44-27CB-4B76-993A-9303EED3E367}"/>
              </a:ext>
            </a:extLst>
          </p:cNvPr>
          <p:cNvGrpSpPr/>
          <p:nvPr/>
        </p:nvGrpSpPr>
        <p:grpSpPr>
          <a:xfrm>
            <a:off x="11471622" y="1370929"/>
            <a:ext cx="4865144" cy="1686289"/>
            <a:chOff x="4521577" y="1216624"/>
            <a:chExt cx="3654747" cy="2269053"/>
          </a:xfrm>
        </p:grpSpPr>
        <p:sp>
          <p:nvSpPr>
            <p:cNvPr id="78" name="Rectángulo 77">
              <a:extLst>
                <a:ext uri="{FF2B5EF4-FFF2-40B4-BE49-F238E27FC236}">
                  <a16:creationId xmlns:a16="http://schemas.microsoft.com/office/drawing/2014/main" id="{54B7B40C-8443-4D9C-BF0D-6B43245034FF}"/>
                </a:ext>
              </a:extLst>
            </p:cNvPr>
            <p:cNvSpPr/>
            <p:nvPr/>
          </p:nvSpPr>
          <p:spPr>
            <a:xfrm>
              <a:off x="4521577" y="1216624"/>
              <a:ext cx="3654747" cy="2269053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200"/>
            </a:p>
          </p:txBody>
        </p:sp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658C48B4-4F76-4771-93B4-377E057D676A}"/>
                </a:ext>
              </a:extLst>
            </p:cNvPr>
            <p:cNvSpPr txBox="1"/>
            <p:nvPr/>
          </p:nvSpPr>
          <p:spPr>
            <a:xfrm>
              <a:off x="4590972" y="1272898"/>
              <a:ext cx="3546113" cy="19884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Se identifican dos picos de alta frecuencia en cada una de las variables (distribución bimodal); identificando un patrón de dos posibles atacantes </a:t>
              </a:r>
            </a:p>
          </p:txBody>
        </p:sp>
      </p:grpSp>
      <p:grpSp>
        <p:nvGrpSpPr>
          <p:cNvPr id="83" name="Grupo 82">
            <a:extLst>
              <a:ext uri="{FF2B5EF4-FFF2-40B4-BE49-F238E27FC236}">
                <a16:creationId xmlns:a16="http://schemas.microsoft.com/office/drawing/2014/main" id="{32FCF18B-7D42-49F1-9F49-6178D90DDF6B}"/>
              </a:ext>
            </a:extLst>
          </p:cNvPr>
          <p:cNvGrpSpPr/>
          <p:nvPr/>
        </p:nvGrpSpPr>
        <p:grpSpPr>
          <a:xfrm>
            <a:off x="820669" y="7960303"/>
            <a:ext cx="5889518" cy="1338229"/>
            <a:chOff x="4521577" y="1216627"/>
            <a:chExt cx="3654747" cy="3308112"/>
          </a:xfrm>
        </p:grpSpPr>
        <p:sp>
          <p:nvSpPr>
            <p:cNvPr id="84" name="Rectángulo 83">
              <a:extLst>
                <a:ext uri="{FF2B5EF4-FFF2-40B4-BE49-F238E27FC236}">
                  <a16:creationId xmlns:a16="http://schemas.microsoft.com/office/drawing/2014/main" id="{1DFB9CA7-4267-473D-895F-E3A9C259F4F2}"/>
                </a:ext>
              </a:extLst>
            </p:cNvPr>
            <p:cNvSpPr/>
            <p:nvPr/>
          </p:nvSpPr>
          <p:spPr>
            <a:xfrm>
              <a:off x="4521577" y="1216627"/>
              <a:ext cx="3654747" cy="3308112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200"/>
            </a:p>
          </p:txBody>
        </p:sp>
        <p:sp>
          <p:nvSpPr>
            <p:cNvPr id="85" name="CuadroTexto 84">
              <a:extLst>
                <a:ext uri="{FF2B5EF4-FFF2-40B4-BE49-F238E27FC236}">
                  <a16:creationId xmlns:a16="http://schemas.microsoft.com/office/drawing/2014/main" id="{FD1E6CFC-16CA-461F-B7B9-10D48CD51A89}"/>
                </a:ext>
              </a:extLst>
            </p:cNvPr>
            <p:cNvSpPr txBox="1"/>
            <p:nvPr/>
          </p:nvSpPr>
          <p:spPr>
            <a:xfrm>
              <a:off x="4687853" y="1272900"/>
              <a:ext cx="3322195" cy="21172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Teniendo en cuenta que los datos no están etiquetados se aplicó un modelo No Supervisado. </a:t>
              </a:r>
            </a:p>
          </p:txBody>
        </p: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D9E9CE8F-25F8-40AF-B503-800780C8F527}"/>
              </a:ext>
            </a:extLst>
          </p:cNvPr>
          <p:cNvGrpSpPr/>
          <p:nvPr/>
        </p:nvGrpSpPr>
        <p:grpSpPr>
          <a:xfrm>
            <a:off x="8770353" y="7875583"/>
            <a:ext cx="9126823" cy="873703"/>
            <a:chOff x="4521577" y="1216627"/>
            <a:chExt cx="3654747" cy="2341109"/>
          </a:xfrm>
        </p:grpSpPr>
        <p:sp>
          <p:nvSpPr>
            <p:cNvPr id="90" name="Rectángulo 89">
              <a:extLst>
                <a:ext uri="{FF2B5EF4-FFF2-40B4-BE49-F238E27FC236}">
                  <a16:creationId xmlns:a16="http://schemas.microsoft.com/office/drawing/2014/main" id="{BFC6C9B4-029C-48E9-A36A-CAE3DE3AE122}"/>
                </a:ext>
              </a:extLst>
            </p:cNvPr>
            <p:cNvSpPr/>
            <p:nvPr/>
          </p:nvSpPr>
          <p:spPr>
            <a:xfrm>
              <a:off x="4521577" y="1216627"/>
              <a:ext cx="3654747" cy="2341109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200"/>
            </a:p>
          </p:txBody>
        </p:sp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78DB81F4-B926-450F-BACD-806EDC9EA1D1}"/>
                </a:ext>
              </a:extLst>
            </p:cNvPr>
            <p:cNvSpPr txBox="1"/>
            <p:nvPr/>
          </p:nvSpPr>
          <p:spPr>
            <a:xfrm>
              <a:off x="4597450" y="1272897"/>
              <a:ext cx="3528390" cy="20617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Se aplicaron distintos métodos de validación como el gráfico t-SNE  concluyendo que el número de atacantes fue dos (2)  </a:t>
              </a:r>
            </a:p>
          </p:txBody>
        </p: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E8895EC8-CEA7-4C1F-84FD-F511FDFD0180}"/>
              </a:ext>
            </a:extLst>
          </p:cNvPr>
          <p:cNvGrpSpPr/>
          <p:nvPr/>
        </p:nvGrpSpPr>
        <p:grpSpPr>
          <a:xfrm>
            <a:off x="8770353" y="8905301"/>
            <a:ext cx="9126824" cy="1126297"/>
            <a:chOff x="4521577" y="1216624"/>
            <a:chExt cx="3654747" cy="3463385"/>
          </a:xfrm>
        </p:grpSpPr>
        <p:sp>
          <p:nvSpPr>
            <p:cNvPr id="93" name="Rectángulo 92">
              <a:extLst>
                <a:ext uri="{FF2B5EF4-FFF2-40B4-BE49-F238E27FC236}">
                  <a16:creationId xmlns:a16="http://schemas.microsoft.com/office/drawing/2014/main" id="{0552CFAC-97DF-4CD3-B80B-8BAEC981A333}"/>
                </a:ext>
              </a:extLst>
            </p:cNvPr>
            <p:cNvSpPr/>
            <p:nvPr/>
          </p:nvSpPr>
          <p:spPr>
            <a:xfrm>
              <a:off x="4521577" y="1216624"/>
              <a:ext cx="3654747" cy="3366608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200"/>
            </a:p>
          </p:txBody>
        </p:sp>
        <p:sp>
          <p:nvSpPr>
            <p:cNvPr id="94" name="CuadroTexto 93">
              <a:extLst>
                <a:ext uri="{FF2B5EF4-FFF2-40B4-BE49-F238E27FC236}">
                  <a16:creationId xmlns:a16="http://schemas.microsoft.com/office/drawing/2014/main" id="{9D0662FA-24FC-473F-B814-14FB8B3C1E3C}"/>
                </a:ext>
              </a:extLst>
            </p:cNvPr>
            <p:cNvSpPr txBox="1"/>
            <p:nvPr/>
          </p:nvSpPr>
          <p:spPr>
            <a:xfrm>
              <a:off x="4592940" y="1272900"/>
              <a:ext cx="3417108" cy="3407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Se aplicaron métodos de validación como </a:t>
              </a:r>
              <a:r>
                <a:rPr lang="es-MX" sz="2200" dirty="0" err="1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Feature</a:t>
              </a:r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 </a:t>
              </a:r>
              <a:r>
                <a:rPr lang="es-MX" sz="2200" dirty="0" err="1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Importance</a:t>
              </a:r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 y k-</a:t>
              </a:r>
              <a:r>
                <a:rPr lang="es-MX" sz="2200" dirty="0" err="1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folds</a:t>
              </a:r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; concluyendo que el modelo es adecuado para la identificación de </a:t>
              </a:r>
              <a:r>
                <a:rPr lang="es-MX" sz="2200" dirty="0" err="1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clusters</a:t>
              </a:r>
              <a:r>
                <a:rPr lang="es-MX" sz="22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 (atacantes)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5580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1C643-E8C7-0221-5870-93D4FA672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n 37" descr="Imagen que contiene Forma&#10;&#10;Descripción generada automáticamente">
            <a:extLst>
              <a:ext uri="{FF2B5EF4-FFF2-40B4-BE49-F238E27FC236}">
                <a16:creationId xmlns:a16="http://schemas.microsoft.com/office/drawing/2014/main" id="{E4D2473F-88FB-19F3-5F1B-65227F7FB8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4340" y="4004771"/>
            <a:ext cx="8382000" cy="6800850"/>
          </a:xfrm>
          <a:prstGeom prst="rect">
            <a:avLst/>
          </a:prstGeom>
        </p:spPr>
      </p:pic>
      <p:pic>
        <p:nvPicPr>
          <p:cNvPr id="4" name="Imagen 3" descr="Imagen en blanco y negro de una chimenea&#10;&#10;Descripción generada automáticamente con confianza media">
            <a:extLst>
              <a:ext uri="{FF2B5EF4-FFF2-40B4-BE49-F238E27FC236}">
                <a16:creationId xmlns:a16="http://schemas.microsoft.com/office/drawing/2014/main" id="{FB99A7DB-B0E2-1F7B-1689-6A6F8107C6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3992" cy="10317263"/>
          </a:xfrm>
          <a:prstGeom prst="rect">
            <a:avLst/>
          </a:prstGeom>
        </p:spPr>
      </p:pic>
      <p:cxnSp>
        <p:nvCxnSpPr>
          <p:cNvPr id="2" name="Straight Arrow Connector 83">
            <a:extLst>
              <a:ext uri="{FF2B5EF4-FFF2-40B4-BE49-F238E27FC236}">
                <a16:creationId xmlns:a16="http://schemas.microsoft.com/office/drawing/2014/main" id="{B68D1759-71E3-3F2F-0F4B-D083FB80AAD7}"/>
              </a:ext>
            </a:extLst>
          </p:cNvPr>
          <p:cNvCxnSpPr>
            <a:cxnSpLocks/>
          </p:cNvCxnSpPr>
          <p:nvPr/>
        </p:nvCxnSpPr>
        <p:spPr>
          <a:xfrm flipV="1">
            <a:off x="1930934" y="1956934"/>
            <a:ext cx="0" cy="5850532"/>
          </a:xfrm>
          <a:prstGeom prst="straightConnector1">
            <a:avLst/>
          </a:prstGeom>
          <a:ln w="12700">
            <a:solidFill>
              <a:srgbClr val="3BAC52"/>
            </a:solidFill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o 4">
            <a:extLst>
              <a:ext uri="{FF2B5EF4-FFF2-40B4-BE49-F238E27FC236}">
                <a16:creationId xmlns:a16="http://schemas.microsoft.com/office/drawing/2014/main" id="{523DD619-9DE1-2A47-41E5-254FE1B67840}"/>
              </a:ext>
            </a:extLst>
          </p:cNvPr>
          <p:cNvGrpSpPr/>
          <p:nvPr/>
        </p:nvGrpSpPr>
        <p:grpSpPr>
          <a:xfrm>
            <a:off x="2215221" y="3492558"/>
            <a:ext cx="13407956" cy="3362852"/>
            <a:chOff x="1420023" y="3762221"/>
            <a:chExt cx="12109155" cy="3362852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5C11F12F-EC6C-3922-6BF8-222F665E5570}"/>
                </a:ext>
              </a:extLst>
            </p:cNvPr>
            <p:cNvSpPr/>
            <p:nvPr/>
          </p:nvSpPr>
          <p:spPr>
            <a:xfrm>
              <a:off x="1420023" y="3762221"/>
              <a:ext cx="8833272" cy="11254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CO" sz="8000" noProof="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Capítulo 6	</a:t>
              </a:r>
            </a:p>
          </p:txBody>
        </p:sp>
        <p:sp>
          <p:nvSpPr>
            <p:cNvPr id="35" name="Rectangle 19">
              <a:extLst>
                <a:ext uri="{FF2B5EF4-FFF2-40B4-BE49-F238E27FC236}">
                  <a16:creationId xmlns:a16="http://schemas.microsoft.com/office/drawing/2014/main" id="{39CD42AB-F424-3F41-0C01-C8058F769EB0}"/>
                </a:ext>
              </a:extLst>
            </p:cNvPr>
            <p:cNvSpPr/>
            <p:nvPr/>
          </p:nvSpPr>
          <p:spPr>
            <a:xfrm>
              <a:off x="1455932" y="4917491"/>
              <a:ext cx="12073246" cy="10523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CO" sz="8000" noProof="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Despliegue y Recomendaciones</a:t>
              </a:r>
            </a:p>
          </p:txBody>
        </p:sp>
        <p:sp>
          <p:nvSpPr>
            <p:cNvPr id="36" name="Rectangle 19">
              <a:extLst>
                <a:ext uri="{FF2B5EF4-FFF2-40B4-BE49-F238E27FC236}">
                  <a16:creationId xmlns:a16="http://schemas.microsoft.com/office/drawing/2014/main" id="{959184E1-7C80-2013-A3AE-933C36975F01}"/>
                </a:ext>
              </a:extLst>
            </p:cNvPr>
            <p:cNvSpPr/>
            <p:nvPr/>
          </p:nvSpPr>
          <p:spPr>
            <a:xfrm>
              <a:off x="1455932" y="5833677"/>
              <a:ext cx="8676913" cy="12913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5400" noProof="0" dirty="0">
                <a:ln w="6350">
                  <a:noFill/>
                </a:ln>
                <a:solidFill>
                  <a:srgbClr val="3BAC52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</p:grpSp>
      <p:pic>
        <p:nvPicPr>
          <p:cNvPr id="37" name="Imagen 3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F5ED0ADC-E752-B21B-5213-32F8AEC3AF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431" y="8494482"/>
            <a:ext cx="3989943" cy="1373057"/>
          </a:xfrm>
          <a:prstGeom prst="rect">
            <a:avLst/>
          </a:prstGeom>
        </p:spPr>
      </p:pic>
      <p:pic>
        <p:nvPicPr>
          <p:cNvPr id="39" name="Imagen 38" descr="Forma, Flecha&#10;&#10;Descripción generada automáticamente">
            <a:extLst>
              <a:ext uri="{FF2B5EF4-FFF2-40B4-BE49-F238E27FC236}">
                <a16:creationId xmlns:a16="http://schemas.microsoft.com/office/drawing/2014/main" id="{EAE59B48-8922-5B93-7F4A-CD5624281A7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8663" y="-761777"/>
            <a:ext cx="4123467" cy="469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817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>
            <a:extLst>
              <a:ext uri="{FF2B5EF4-FFF2-40B4-BE49-F238E27FC236}">
                <a16:creationId xmlns:a16="http://schemas.microsoft.com/office/drawing/2014/main" id="{64CD072F-EFEB-4B30-863B-A0D622CD0FFD}"/>
              </a:ext>
            </a:extLst>
          </p:cNvPr>
          <p:cNvGrpSpPr/>
          <p:nvPr/>
        </p:nvGrpSpPr>
        <p:grpSpPr>
          <a:xfrm>
            <a:off x="836798" y="8485993"/>
            <a:ext cx="16511451" cy="1559344"/>
            <a:chOff x="4521577" y="1216627"/>
            <a:chExt cx="3654747" cy="4419496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078E6CB-CB1B-43E7-8F49-4FECBCA878C6}"/>
                </a:ext>
              </a:extLst>
            </p:cNvPr>
            <p:cNvSpPr/>
            <p:nvPr/>
          </p:nvSpPr>
          <p:spPr>
            <a:xfrm>
              <a:off x="4521577" y="1216627"/>
              <a:ext cx="3654747" cy="441949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800"/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9BD6C6A2-0B27-4B53-BD18-DA093419457E}"/>
                </a:ext>
              </a:extLst>
            </p:cNvPr>
            <p:cNvSpPr txBox="1"/>
            <p:nvPr/>
          </p:nvSpPr>
          <p:spPr>
            <a:xfrm>
              <a:off x="4601112" y="1272900"/>
              <a:ext cx="3524728" cy="39253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800" b="1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Despliegue: </a:t>
              </a:r>
              <a:r>
                <a:rPr lang="es-MX" sz="28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Teniendo en cuenta el requerimiento de </a:t>
              </a:r>
              <a:r>
                <a:rPr lang="es-MX" sz="2800" dirty="0" err="1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BayNova</a:t>
              </a:r>
              <a:r>
                <a:rPr lang="es-MX" sz="28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, este modelo no requiere un despliegue en un servicio, dado que corresponde a la identificación de sospechosos (hackers) y el resultado es un informe de auditoría.</a:t>
              </a: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BBF02613-5572-4E4F-BD10-5E9E371F1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861" y="0"/>
            <a:ext cx="12222277" cy="8148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302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n 27" descr="Imagen en blanco y negro de una ciudad&#10;&#10;Descripción generada automáticamente">
            <a:extLst>
              <a:ext uri="{FF2B5EF4-FFF2-40B4-BE49-F238E27FC236}">
                <a16:creationId xmlns:a16="http://schemas.microsoft.com/office/drawing/2014/main" id="{43C98497-23F6-958E-8C20-AB504A1F5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1" name="Rectangle 19">
            <a:extLst>
              <a:ext uri="{FF2B5EF4-FFF2-40B4-BE49-F238E27FC236}">
                <a16:creationId xmlns:a16="http://schemas.microsoft.com/office/drawing/2014/main" id="{C6434F9B-D416-F167-58D2-D55646FF9B8A}"/>
              </a:ext>
            </a:extLst>
          </p:cNvPr>
          <p:cNvSpPr/>
          <p:nvPr/>
        </p:nvSpPr>
        <p:spPr>
          <a:xfrm>
            <a:off x="878087" y="423562"/>
            <a:ext cx="10822354" cy="11254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8000" noProof="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Agenda</a:t>
            </a: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82DCF530-69B0-86E3-4D13-89B6795FD821}"/>
              </a:ext>
            </a:extLst>
          </p:cNvPr>
          <p:cNvSpPr/>
          <p:nvPr/>
        </p:nvSpPr>
        <p:spPr>
          <a:xfrm>
            <a:off x="2344605" y="2056152"/>
            <a:ext cx="12926805" cy="77237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indent="-1143000">
              <a:buClr>
                <a:srgbClr val="3BAC52"/>
              </a:buClr>
              <a:buFont typeface="+mj-lt"/>
              <a:buAutoNum type="arabicPeriod"/>
            </a:pPr>
            <a:r>
              <a:rPr lang="es-CO" sz="3200" noProof="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Contextualización del problema </a:t>
            </a:r>
            <a:r>
              <a:rPr lang="es-CO" sz="32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	</a:t>
            </a:r>
            <a:r>
              <a:rPr lang="es-CO" sz="3200" noProof="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 </a:t>
            </a:r>
          </a:p>
          <a:p>
            <a:pPr marL="1143000" indent="-1143000">
              <a:buClr>
                <a:srgbClr val="3BAC52"/>
              </a:buClr>
              <a:buFont typeface="+mj-lt"/>
              <a:buAutoNum type="arabicPeriod"/>
            </a:pPr>
            <a:r>
              <a:rPr lang="es-CO" sz="32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Análisis Exploratorio de datos (EDA)</a:t>
            </a:r>
          </a:p>
          <a:p>
            <a:pPr marL="1143000" indent="-1143000">
              <a:buClr>
                <a:srgbClr val="3BAC52"/>
              </a:buClr>
              <a:buFont typeface="+mj-lt"/>
              <a:buAutoNum type="arabicPeriod"/>
            </a:pPr>
            <a:r>
              <a:rPr lang="es-CO" sz="32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Construcción del modelo</a:t>
            </a:r>
          </a:p>
          <a:p>
            <a:pPr marL="1143000" indent="-1143000">
              <a:buClr>
                <a:srgbClr val="3BAC52"/>
              </a:buClr>
              <a:buFont typeface="+mj-lt"/>
              <a:buAutoNum type="arabicPeriod"/>
            </a:pPr>
            <a:r>
              <a:rPr lang="es-CO" sz="32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Validación y resultados</a:t>
            </a:r>
          </a:p>
          <a:p>
            <a:pPr marL="1143000" indent="-1143000">
              <a:buClr>
                <a:srgbClr val="3BAC52"/>
              </a:buClr>
              <a:buFont typeface="+mj-lt"/>
              <a:buAutoNum type="arabicPeriod"/>
            </a:pPr>
            <a:r>
              <a:rPr lang="es-CO" sz="32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Conclusiones</a:t>
            </a:r>
          </a:p>
          <a:p>
            <a:pPr marL="1143000" indent="-1143000">
              <a:buClr>
                <a:srgbClr val="3BAC52"/>
              </a:buClr>
              <a:buFont typeface="+mj-lt"/>
              <a:buAutoNum type="arabicPeriod"/>
            </a:pPr>
            <a:r>
              <a:rPr lang="es-CO" sz="320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rPr>
              <a:t>Despliegue y Recomendaciones</a:t>
            </a:r>
          </a:p>
        </p:txBody>
      </p:sp>
      <p:pic>
        <p:nvPicPr>
          <p:cNvPr id="32" name="Imagen 31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5BBD2281-D37B-2ED9-A25E-679D01D261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431" y="8494482"/>
            <a:ext cx="3989943" cy="1373057"/>
          </a:xfrm>
          <a:prstGeom prst="rect">
            <a:avLst/>
          </a:prstGeom>
        </p:spPr>
      </p:pic>
      <p:pic>
        <p:nvPicPr>
          <p:cNvPr id="33" name="Imagen 32" descr="Imagen que contiene Forma&#10;&#10;Descripción generada automáticamente">
            <a:extLst>
              <a:ext uri="{FF2B5EF4-FFF2-40B4-BE49-F238E27FC236}">
                <a16:creationId xmlns:a16="http://schemas.microsoft.com/office/drawing/2014/main" id="{EFF16B10-E737-B09A-BA63-714FE38BCB2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42" b="18322"/>
          <a:stretch/>
        </p:blipFill>
        <p:spPr>
          <a:xfrm>
            <a:off x="878087" y="6030576"/>
            <a:ext cx="6584731" cy="5554762"/>
          </a:xfrm>
          <a:prstGeom prst="rect">
            <a:avLst/>
          </a:prstGeom>
        </p:spPr>
      </p:pic>
      <p:pic>
        <p:nvPicPr>
          <p:cNvPr id="34" name="Imagen 33" descr="Forma, Flecha&#10;&#10;Descripción generada automáticamente">
            <a:extLst>
              <a:ext uri="{FF2B5EF4-FFF2-40B4-BE49-F238E27FC236}">
                <a16:creationId xmlns:a16="http://schemas.microsoft.com/office/drawing/2014/main" id="{4B312110-32DD-7E79-2E80-5BED63F42A6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8663" y="-761777"/>
            <a:ext cx="4123467" cy="469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106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1C643-E8C7-0221-5870-93D4FA672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n 37" descr="Imagen que contiene Forma&#10;&#10;Descripción generada automáticamente">
            <a:extLst>
              <a:ext uri="{FF2B5EF4-FFF2-40B4-BE49-F238E27FC236}">
                <a16:creationId xmlns:a16="http://schemas.microsoft.com/office/drawing/2014/main" id="{E4D2473F-88FB-19F3-5F1B-65227F7FB8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4340" y="4004771"/>
            <a:ext cx="8382000" cy="6800850"/>
          </a:xfrm>
          <a:prstGeom prst="rect">
            <a:avLst/>
          </a:prstGeom>
        </p:spPr>
      </p:pic>
      <p:pic>
        <p:nvPicPr>
          <p:cNvPr id="4" name="Imagen 3" descr="Imagen en blanco y negro de una chimenea&#10;&#10;Descripción generada automáticamente con confianza media">
            <a:extLst>
              <a:ext uri="{FF2B5EF4-FFF2-40B4-BE49-F238E27FC236}">
                <a16:creationId xmlns:a16="http://schemas.microsoft.com/office/drawing/2014/main" id="{FB99A7DB-B0E2-1F7B-1689-6A6F8107C6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3992" cy="10317263"/>
          </a:xfrm>
          <a:prstGeom prst="rect">
            <a:avLst/>
          </a:prstGeom>
        </p:spPr>
      </p:pic>
      <p:cxnSp>
        <p:nvCxnSpPr>
          <p:cNvPr id="2" name="Straight Arrow Connector 83">
            <a:extLst>
              <a:ext uri="{FF2B5EF4-FFF2-40B4-BE49-F238E27FC236}">
                <a16:creationId xmlns:a16="http://schemas.microsoft.com/office/drawing/2014/main" id="{B68D1759-71E3-3F2F-0F4B-D083FB80AAD7}"/>
              </a:ext>
            </a:extLst>
          </p:cNvPr>
          <p:cNvCxnSpPr>
            <a:cxnSpLocks/>
          </p:cNvCxnSpPr>
          <p:nvPr/>
        </p:nvCxnSpPr>
        <p:spPr>
          <a:xfrm flipV="1">
            <a:off x="1930934" y="1956934"/>
            <a:ext cx="0" cy="5850532"/>
          </a:xfrm>
          <a:prstGeom prst="straightConnector1">
            <a:avLst/>
          </a:prstGeom>
          <a:ln w="12700">
            <a:solidFill>
              <a:srgbClr val="3BAC52"/>
            </a:solidFill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o 4">
            <a:extLst>
              <a:ext uri="{FF2B5EF4-FFF2-40B4-BE49-F238E27FC236}">
                <a16:creationId xmlns:a16="http://schemas.microsoft.com/office/drawing/2014/main" id="{523DD619-9DE1-2A47-41E5-254FE1B67840}"/>
              </a:ext>
            </a:extLst>
          </p:cNvPr>
          <p:cNvGrpSpPr/>
          <p:nvPr/>
        </p:nvGrpSpPr>
        <p:grpSpPr>
          <a:xfrm>
            <a:off x="2215221" y="3492558"/>
            <a:ext cx="12109155" cy="3362852"/>
            <a:chOff x="1420023" y="3762221"/>
            <a:chExt cx="12109155" cy="3362852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5C11F12F-EC6C-3922-6BF8-222F665E5570}"/>
                </a:ext>
              </a:extLst>
            </p:cNvPr>
            <p:cNvSpPr/>
            <p:nvPr/>
          </p:nvSpPr>
          <p:spPr>
            <a:xfrm>
              <a:off x="1420023" y="3762221"/>
              <a:ext cx="8833272" cy="11254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CO" sz="8000" noProof="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Capítulo 1	</a:t>
              </a:r>
            </a:p>
          </p:txBody>
        </p:sp>
        <p:sp>
          <p:nvSpPr>
            <p:cNvPr id="35" name="Rectangle 19">
              <a:extLst>
                <a:ext uri="{FF2B5EF4-FFF2-40B4-BE49-F238E27FC236}">
                  <a16:creationId xmlns:a16="http://schemas.microsoft.com/office/drawing/2014/main" id="{39CD42AB-F424-3F41-0C01-C8058F769EB0}"/>
                </a:ext>
              </a:extLst>
            </p:cNvPr>
            <p:cNvSpPr/>
            <p:nvPr/>
          </p:nvSpPr>
          <p:spPr>
            <a:xfrm>
              <a:off x="1455932" y="4917491"/>
              <a:ext cx="12073246" cy="10523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CO" sz="8000" noProof="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Contexto del problema</a:t>
              </a:r>
            </a:p>
          </p:txBody>
        </p:sp>
        <p:sp>
          <p:nvSpPr>
            <p:cNvPr id="36" name="Rectangle 19">
              <a:extLst>
                <a:ext uri="{FF2B5EF4-FFF2-40B4-BE49-F238E27FC236}">
                  <a16:creationId xmlns:a16="http://schemas.microsoft.com/office/drawing/2014/main" id="{959184E1-7C80-2013-A3AE-933C36975F01}"/>
                </a:ext>
              </a:extLst>
            </p:cNvPr>
            <p:cNvSpPr/>
            <p:nvPr/>
          </p:nvSpPr>
          <p:spPr>
            <a:xfrm>
              <a:off x="1455932" y="5833677"/>
              <a:ext cx="8676913" cy="12913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5400" noProof="0" dirty="0">
                <a:ln w="6350">
                  <a:noFill/>
                </a:ln>
                <a:solidFill>
                  <a:srgbClr val="3BAC52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</p:grpSp>
      <p:pic>
        <p:nvPicPr>
          <p:cNvPr id="37" name="Imagen 3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F5ED0ADC-E752-B21B-5213-32F8AEC3AF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431" y="8494482"/>
            <a:ext cx="3989943" cy="1373057"/>
          </a:xfrm>
          <a:prstGeom prst="rect">
            <a:avLst/>
          </a:prstGeom>
        </p:spPr>
      </p:pic>
      <p:pic>
        <p:nvPicPr>
          <p:cNvPr id="39" name="Imagen 38" descr="Forma, Flecha&#10;&#10;Descripción generada automáticamente">
            <a:extLst>
              <a:ext uri="{FF2B5EF4-FFF2-40B4-BE49-F238E27FC236}">
                <a16:creationId xmlns:a16="http://schemas.microsoft.com/office/drawing/2014/main" id="{EAE59B48-8922-5B93-7F4A-CD5624281A7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8663" y="-761777"/>
            <a:ext cx="4123467" cy="469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90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061BF5-556D-A329-EE86-675D728A4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upo 54">
            <a:extLst>
              <a:ext uri="{FF2B5EF4-FFF2-40B4-BE49-F238E27FC236}">
                <a16:creationId xmlns:a16="http://schemas.microsoft.com/office/drawing/2014/main" id="{2D5BE13A-F249-4259-BE0A-F231C4491679}"/>
              </a:ext>
            </a:extLst>
          </p:cNvPr>
          <p:cNvGrpSpPr/>
          <p:nvPr/>
        </p:nvGrpSpPr>
        <p:grpSpPr>
          <a:xfrm>
            <a:off x="838951" y="4483081"/>
            <a:ext cx="5328822" cy="1450053"/>
            <a:chOff x="6019864" y="4140850"/>
            <a:chExt cx="2238439" cy="1513516"/>
          </a:xfrm>
        </p:grpSpPr>
        <p:sp>
          <p:nvSpPr>
            <p:cNvPr id="56" name="Rectángulo 55">
              <a:extLst>
                <a:ext uri="{FF2B5EF4-FFF2-40B4-BE49-F238E27FC236}">
                  <a16:creationId xmlns:a16="http://schemas.microsoft.com/office/drawing/2014/main" id="{D724D82C-1149-49CA-BF41-3803F1D7B54A}"/>
                </a:ext>
              </a:extLst>
            </p:cNvPr>
            <p:cNvSpPr/>
            <p:nvPr/>
          </p:nvSpPr>
          <p:spPr>
            <a:xfrm>
              <a:off x="6019864" y="4140850"/>
              <a:ext cx="2238439" cy="1513516"/>
            </a:xfrm>
            <a:prstGeom prst="rect">
              <a:avLst/>
            </a:prstGeom>
            <a:solidFill>
              <a:srgbClr val="068CB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D570D02C-0BA7-4A7C-9B3E-768D697F2AEB}"/>
                </a:ext>
              </a:extLst>
            </p:cNvPr>
            <p:cNvSpPr txBox="1"/>
            <p:nvPr/>
          </p:nvSpPr>
          <p:spPr>
            <a:xfrm>
              <a:off x="6166064" y="4513304"/>
              <a:ext cx="1938540" cy="8673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2400" b="1" dirty="0">
                  <a:solidFill>
                    <a:schemeClr val="bg1"/>
                  </a:solidFill>
                </a:rPr>
                <a:t>Permisos para zonas de ampliación urbana</a:t>
              </a:r>
            </a:p>
          </p:txBody>
        </p:sp>
      </p:grpSp>
      <p:grpSp>
        <p:nvGrpSpPr>
          <p:cNvPr id="58" name="Grupo 57">
            <a:extLst>
              <a:ext uri="{FF2B5EF4-FFF2-40B4-BE49-F238E27FC236}">
                <a16:creationId xmlns:a16="http://schemas.microsoft.com/office/drawing/2014/main" id="{C919F5BC-0809-441C-9C11-EA7607CEE3CE}"/>
              </a:ext>
            </a:extLst>
          </p:cNvPr>
          <p:cNvGrpSpPr/>
          <p:nvPr/>
        </p:nvGrpSpPr>
        <p:grpSpPr>
          <a:xfrm>
            <a:off x="11635663" y="3489583"/>
            <a:ext cx="5328822" cy="1450053"/>
            <a:chOff x="6019864" y="4140850"/>
            <a:chExt cx="2238439" cy="1513516"/>
          </a:xfrm>
        </p:grpSpPr>
        <p:sp>
          <p:nvSpPr>
            <p:cNvPr id="67" name="Rectángulo 66">
              <a:extLst>
                <a:ext uri="{FF2B5EF4-FFF2-40B4-BE49-F238E27FC236}">
                  <a16:creationId xmlns:a16="http://schemas.microsoft.com/office/drawing/2014/main" id="{981E0D91-56F2-4417-9B9C-514DE9934EFD}"/>
                </a:ext>
              </a:extLst>
            </p:cNvPr>
            <p:cNvSpPr/>
            <p:nvPr/>
          </p:nvSpPr>
          <p:spPr>
            <a:xfrm>
              <a:off x="6019864" y="4140850"/>
              <a:ext cx="2238439" cy="1513516"/>
            </a:xfrm>
            <a:prstGeom prst="rect">
              <a:avLst/>
            </a:prstGeom>
            <a:solidFill>
              <a:srgbClr val="068CB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68" name="CuadroTexto 67">
              <a:extLst>
                <a:ext uri="{FF2B5EF4-FFF2-40B4-BE49-F238E27FC236}">
                  <a16:creationId xmlns:a16="http://schemas.microsoft.com/office/drawing/2014/main" id="{1EF1273C-9269-4260-A36E-95D90A60515F}"/>
                </a:ext>
              </a:extLst>
            </p:cNvPr>
            <p:cNvSpPr txBox="1"/>
            <p:nvPr/>
          </p:nvSpPr>
          <p:spPr>
            <a:xfrm>
              <a:off x="6169814" y="4494119"/>
              <a:ext cx="1938540" cy="8673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2400" b="1" dirty="0">
                  <a:solidFill>
                    <a:schemeClr val="bg1"/>
                  </a:solidFill>
                </a:rPr>
                <a:t>Gestiona registros de información predial</a:t>
              </a:r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471F37DE-6FB5-4BD3-BCFC-50C140E23506}"/>
              </a:ext>
            </a:extLst>
          </p:cNvPr>
          <p:cNvGrpSpPr/>
          <p:nvPr/>
        </p:nvGrpSpPr>
        <p:grpSpPr>
          <a:xfrm>
            <a:off x="830024" y="7054906"/>
            <a:ext cx="5328822" cy="1450053"/>
            <a:chOff x="6019864" y="4140850"/>
            <a:chExt cx="2238439" cy="1513516"/>
          </a:xfrm>
        </p:grpSpPr>
        <p:sp>
          <p:nvSpPr>
            <p:cNvPr id="70" name="Rectángulo 69">
              <a:extLst>
                <a:ext uri="{FF2B5EF4-FFF2-40B4-BE49-F238E27FC236}">
                  <a16:creationId xmlns:a16="http://schemas.microsoft.com/office/drawing/2014/main" id="{86C84424-CFCA-4D4B-9DDB-FE3EF8D2E26E}"/>
                </a:ext>
              </a:extLst>
            </p:cNvPr>
            <p:cNvSpPr/>
            <p:nvPr/>
          </p:nvSpPr>
          <p:spPr>
            <a:xfrm>
              <a:off x="6019864" y="4140850"/>
              <a:ext cx="2238439" cy="1513516"/>
            </a:xfrm>
            <a:prstGeom prst="rect">
              <a:avLst/>
            </a:prstGeom>
            <a:solidFill>
              <a:srgbClr val="068CB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2" name="CuadroTexto 71">
              <a:extLst>
                <a:ext uri="{FF2B5EF4-FFF2-40B4-BE49-F238E27FC236}">
                  <a16:creationId xmlns:a16="http://schemas.microsoft.com/office/drawing/2014/main" id="{8576F471-4FDD-4B1C-8FC0-7FCFD15B18D5}"/>
                </a:ext>
              </a:extLst>
            </p:cNvPr>
            <p:cNvSpPr txBox="1"/>
            <p:nvPr/>
          </p:nvSpPr>
          <p:spPr>
            <a:xfrm>
              <a:off x="6046433" y="4434252"/>
              <a:ext cx="2176430" cy="8673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2400" b="1" dirty="0">
                  <a:solidFill>
                    <a:schemeClr val="bg1"/>
                  </a:solidFill>
                </a:rPr>
                <a:t>Datos personales de propietarios de bienes inmuebles</a:t>
              </a:r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DC1DDE5A-4BD5-4C49-8CB9-865C3CA4F8F6}"/>
              </a:ext>
            </a:extLst>
          </p:cNvPr>
          <p:cNvGrpSpPr/>
          <p:nvPr/>
        </p:nvGrpSpPr>
        <p:grpSpPr>
          <a:xfrm>
            <a:off x="11635663" y="5764085"/>
            <a:ext cx="5328822" cy="1450053"/>
            <a:chOff x="6019864" y="4140850"/>
            <a:chExt cx="2238439" cy="1513516"/>
          </a:xfrm>
        </p:grpSpPr>
        <p:sp>
          <p:nvSpPr>
            <p:cNvPr id="76" name="Rectángulo 75">
              <a:extLst>
                <a:ext uri="{FF2B5EF4-FFF2-40B4-BE49-F238E27FC236}">
                  <a16:creationId xmlns:a16="http://schemas.microsoft.com/office/drawing/2014/main" id="{6C637905-306B-4EBA-ABD2-57C0BC87614B}"/>
                </a:ext>
              </a:extLst>
            </p:cNvPr>
            <p:cNvSpPr/>
            <p:nvPr/>
          </p:nvSpPr>
          <p:spPr>
            <a:xfrm>
              <a:off x="6019864" y="4140850"/>
              <a:ext cx="2238439" cy="1513516"/>
            </a:xfrm>
            <a:prstGeom prst="rect">
              <a:avLst/>
            </a:prstGeom>
            <a:solidFill>
              <a:srgbClr val="068CB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77" name="CuadroTexto 76">
              <a:extLst>
                <a:ext uri="{FF2B5EF4-FFF2-40B4-BE49-F238E27FC236}">
                  <a16:creationId xmlns:a16="http://schemas.microsoft.com/office/drawing/2014/main" id="{256431AB-D5DE-4DB5-9E62-6245D5D67033}"/>
                </a:ext>
              </a:extLst>
            </p:cNvPr>
            <p:cNvSpPr txBox="1"/>
            <p:nvPr/>
          </p:nvSpPr>
          <p:spPr>
            <a:xfrm>
              <a:off x="6169813" y="4271176"/>
              <a:ext cx="1938540" cy="12528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2400" b="1" dirty="0">
                  <a:solidFill>
                    <a:schemeClr val="bg1"/>
                  </a:solidFill>
                </a:rPr>
                <a:t>Información geográfica de distintas capas de la ciudad de San Francisco</a:t>
              </a:r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DA6B9CAA-0B47-462C-AAA3-734C6B5FD89C}"/>
              </a:ext>
            </a:extLst>
          </p:cNvPr>
          <p:cNvGrpSpPr/>
          <p:nvPr/>
        </p:nvGrpSpPr>
        <p:grpSpPr>
          <a:xfrm>
            <a:off x="11635663" y="8214449"/>
            <a:ext cx="5328822" cy="1450053"/>
            <a:chOff x="6019864" y="4140850"/>
            <a:chExt cx="2238439" cy="1513516"/>
          </a:xfrm>
        </p:grpSpPr>
        <p:sp>
          <p:nvSpPr>
            <p:cNvPr id="79" name="Rectángulo 78">
              <a:extLst>
                <a:ext uri="{FF2B5EF4-FFF2-40B4-BE49-F238E27FC236}">
                  <a16:creationId xmlns:a16="http://schemas.microsoft.com/office/drawing/2014/main" id="{881BC967-7493-476E-B07A-81571E26538E}"/>
                </a:ext>
              </a:extLst>
            </p:cNvPr>
            <p:cNvSpPr/>
            <p:nvPr/>
          </p:nvSpPr>
          <p:spPr>
            <a:xfrm>
              <a:off x="6019864" y="4140850"/>
              <a:ext cx="2238439" cy="1513516"/>
            </a:xfrm>
            <a:prstGeom prst="rect">
              <a:avLst/>
            </a:prstGeom>
            <a:solidFill>
              <a:srgbClr val="068CB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00D01B1B-7516-4388-BF29-3B708321A622}"/>
                </a:ext>
              </a:extLst>
            </p:cNvPr>
            <p:cNvSpPr txBox="1"/>
            <p:nvPr/>
          </p:nvSpPr>
          <p:spPr>
            <a:xfrm>
              <a:off x="6169813" y="4498947"/>
              <a:ext cx="1938540" cy="8673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2400" b="1" dirty="0">
                  <a:solidFill>
                    <a:schemeClr val="bg1"/>
                  </a:solidFill>
                </a:rPr>
                <a:t>Información sensible sobre transacciones inmobiliarias</a:t>
              </a:r>
            </a:p>
          </p:txBody>
        </p:sp>
      </p:grpSp>
      <p:grpSp>
        <p:nvGrpSpPr>
          <p:cNvPr id="7" name="Grupo 6">
            <a:extLst>
              <a:ext uri="{FF2B5EF4-FFF2-40B4-BE49-F238E27FC236}">
                <a16:creationId xmlns:a16="http://schemas.microsoft.com/office/drawing/2014/main" id="{6C7DE82E-B990-41CC-9B2D-4C6FE31CD697}"/>
              </a:ext>
            </a:extLst>
          </p:cNvPr>
          <p:cNvGrpSpPr/>
          <p:nvPr/>
        </p:nvGrpSpPr>
        <p:grpSpPr>
          <a:xfrm>
            <a:off x="6842909" y="3273799"/>
            <a:ext cx="4077640" cy="6620215"/>
            <a:chOff x="4714816" y="1348127"/>
            <a:chExt cx="2746683" cy="4433127"/>
          </a:xfrm>
        </p:grpSpPr>
        <p:sp>
          <p:nvSpPr>
            <p:cNvPr id="112" name="Google Shape;744;p30">
              <a:extLst>
                <a:ext uri="{FF2B5EF4-FFF2-40B4-BE49-F238E27FC236}">
                  <a16:creationId xmlns:a16="http://schemas.microsoft.com/office/drawing/2014/main" id="{703FAB43-F008-416E-B5EB-F9B4AB839220}"/>
                </a:ext>
              </a:extLst>
            </p:cNvPr>
            <p:cNvSpPr/>
            <p:nvPr/>
          </p:nvSpPr>
          <p:spPr>
            <a:xfrm rot="12859829" flipH="1">
              <a:off x="5584598" y="4405019"/>
              <a:ext cx="1080000" cy="805120"/>
            </a:xfrm>
            <a:custGeom>
              <a:avLst/>
              <a:gdLst/>
              <a:ahLst/>
              <a:cxnLst/>
              <a:rect l="l" t="t" r="r" b="b"/>
              <a:pathLst>
                <a:path w="137907" h="69754" extrusionOk="0">
                  <a:moveTo>
                    <a:pt x="1" y="1"/>
                  </a:moveTo>
                  <a:lnTo>
                    <a:pt x="1" y="69754"/>
                  </a:lnTo>
                  <a:cubicBezTo>
                    <a:pt x="26986" y="69754"/>
                    <a:pt x="40587" y="45460"/>
                    <a:pt x="68881" y="45460"/>
                  </a:cubicBezTo>
                  <a:lnTo>
                    <a:pt x="68954" y="45460"/>
                  </a:lnTo>
                  <a:cubicBezTo>
                    <a:pt x="81901" y="45460"/>
                    <a:pt x="91793" y="50551"/>
                    <a:pt x="101321" y="56079"/>
                  </a:cubicBezTo>
                  <a:cubicBezTo>
                    <a:pt x="112595" y="62626"/>
                    <a:pt x="123214" y="69754"/>
                    <a:pt x="137906" y="69754"/>
                  </a:cubicBezTo>
                  <a:lnTo>
                    <a:pt x="137906" y="1"/>
                  </a:lnTo>
                  <a:cubicBezTo>
                    <a:pt x="123214" y="1"/>
                    <a:pt x="112522" y="7056"/>
                    <a:pt x="101321" y="13529"/>
                  </a:cubicBezTo>
                  <a:cubicBezTo>
                    <a:pt x="91793" y="19057"/>
                    <a:pt x="81901" y="24221"/>
                    <a:pt x="68881" y="24221"/>
                  </a:cubicBezTo>
                  <a:cubicBezTo>
                    <a:pt x="40587" y="24221"/>
                    <a:pt x="26986" y="1"/>
                    <a:pt x="1" y="1"/>
                  </a:cubicBezTo>
                  <a:close/>
                </a:path>
              </a:pathLst>
            </a:custGeom>
            <a:solidFill>
              <a:srgbClr val="FFC000">
                <a:lumMod val="20000"/>
                <a:lumOff val="80000"/>
              </a:srgbClr>
            </a:solidFill>
            <a:ln w="38100" cap="flat" cmpd="sng">
              <a:solidFill>
                <a:srgbClr val="FFC000"/>
              </a:solidFill>
              <a:prstDash val="solid"/>
              <a:miter lim="7273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3" name="Google Shape;744;p30">
              <a:extLst>
                <a:ext uri="{FF2B5EF4-FFF2-40B4-BE49-F238E27FC236}">
                  <a16:creationId xmlns:a16="http://schemas.microsoft.com/office/drawing/2014/main" id="{CA8351C0-DFCD-45E5-8237-854C4FAD4A90}"/>
                </a:ext>
              </a:extLst>
            </p:cNvPr>
            <p:cNvSpPr/>
            <p:nvPr/>
          </p:nvSpPr>
          <p:spPr>
            <a:xfrm rot="8938915" flipH="1">
              <a:off x="5545152" y="3544836"/>
              <a:ext cx="1080000" cy="805120"/>
            </a:xfrm>
            <a:custGeom>
              <a:avLst/>
              <a:gdLst/>
              <a:ahLst/>
              <a:cxnLst/>
              <a:rect l="l" t="t" r="r" b="b"/>
              <a:pathLst>
                <a:path w="137907" h="69754" extrusionOk="0">
                  <a:moveTo>
                    <a:pt x="1" y="1"/>
                  </a:moveTo>
                  <a:lnTo>
                    <a:pt x="1" y="69754"/>
                  </a:lnTo>
                  <a:cubicBezTo>
                    <a:pt x="26986" y="69754"/>
                    <a:pt x="40587" y="45460"/>
                    <a:pt x="68881" y="45460"/>
                  </a:cubicBezTo>
                  <a:lnTo>
                    <a:pt x="68954" y="45460"/>
                  </a:lnTo>
                  <a:cubicBezTo>
                    <a:pt x="81901" y="45460"/>
                    <a:pt x="91793" y="50551"/>
                    <a:pt x="101321" y="56079"/>
                  </a:cubicBezTo>
                  <a:cubicBezTo>
                    <a:pt x="112595" y="62626"/>
                    <a:pt x="123214" y="69754"/>
                    <a:pt x="137906" y="69754"/>
                  </a:cubicBezTo>
                  <a:lnTo>
                    <a:pt x="137906" y="1"/>
                  </a:lnTo>
                  <a:cubicBezTo>
                    <a:pt x="123214" y="1"/>
                    <a:pt x="112522" y="7056"/>
                    <a:pt x="101321" y="13529"/>
                  </a:cubicBezTo>
                  <a:cubicBezTo>
                    <a:pt x="91793" y="19057"/>
                    <a:pt x="81901" y="24221"/>
                    <a:pt x="68881" y="24221"/>
                  </a:cubicBezTo>
                  <a:cubicBezTo>
                    <a:pt x="40587" y="24221"/>
                    <a:pt x="26986" y="1"/>
                    <a:pt x="1" y="1"/>
                  </a:cubicBezTo>
                  <a:close/>
                </a:path>
              </a:pathLst>
            </a:custGeom>
            <a:solidFill>
              <a:srgbClr val="5B9BD5">
                <a:lumMod val="40000"/>
                <a:lumOff val="60000"/>
              </a:srgbClr>
            </a:solidFill>
            <a:ln w="38100" cap="flat" cmpd="sng">
              <a:solidFill>
                <a:srgbClr val="00B0F0"/>
              </a:solidFill>
              <a:prstDash val="solid"/>
              <a:miter lim="7273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4" name="Google Shape;744;p30">
              <a:extLst>
                <a:ext uri="{FF2B5EF4-FFF2-40B4-BE49-F238E27FC236}">
                  <a16:creationId xmlns:a16="http://schemas.microsoft.com/office/drawing/2014/main" id="{F876ECC2-6289-493D-B5C2-89C46553EE13}"/>
                </a:ext>
              </a:extLst>
            </p:cNvPr>
            <p:cNvSpPr/>
            <p:nvPr/>
          </p:nvSpPr>
          <p:spPr>
            <a:xfrm rot="12412033" flipH="1">
              <a:off x="5513621" y="2703375"/>
              <a:ext cx="1080000" cy="805120"/>
            </a:xfrm>
            <a:custGeom>
              <a:avLst/>
              <a:gdLst/>
              <a:ahLst/>
              <a:cxnLst/>
              <a:rect l="l" t="t" r="r" b="b"/>
              <a:pathLst>
                <a:path w="137907" h="69754" extrusionOk="0">
                  <a:moveTo>
                    <a:pt x="1" y="1"/>
                  </a:moveTo>
                  <a:lnTo>
                    <a:pt x="1" y="69754"/>
                  </a:lnTo>
                  <a:cubicBezTo>
                    <a:pt x="26986" y="69754"/>
                    <a:pt x="40587" y="45460"/>
                    <a:pt x="68881" y="45460"/>
                  </a:cubicBezTo>
                  <a:lnTo>
                    <a:pt x="68954" y="45460"/>
                  </a:lnTo>
                  <a:cubicBezTo>
                    <a:pt x="81901" y="45460"/>
                    <a:pt x="91793" y="50551"/>
                    <a:pt x="101321" y="56079"/>
                  </a:cubicBezTo>
                  <a:cubicBezTo>
                    <a:pt x="112595" y="62626"/>
                    <a:pt x="123214" y="69754"/>
                    <a:pt x="137906" y="69754"/>
                  </a:cubicBezTo>
                  <a:lnTo>
                    <a:pt x="137906" y="1"/>
                  </a:lnTo>
                  <a:cubicBezTo>
                    <a:pt x="123214" y="1"/>
                    <a:pt x="112522" y="7056"/>
                    <a:pt x="101321" y="13529"/>
                  </a:cubicBezTo>
                  <a:cubicBezTo>
                    <a:pt x="91793" y="19057"/>
                    <a:pt x="81901" y="24221"/>
                    <a:pt x="68881" y="24221"/>
                  </a:cubicBezTo>
                  <a:cubicBezTo>
                    <a:pt x="40587" y="24221"/>
                    <a:pt x="26986" y="1"/>
                    <a:pt x="1" y="1"/>
                  </a:cubicBezTo>
                  <a:close/>
                </a:path>
              </a:pathLst>
            </a:custGeom>
            <a:solidFill>
              <a:srgbClr val="ED7D31">
                <a:lumMod val="20000"/>
                <a:lumOff val="80000"/>
              </a:srgbClr>
            </a:solidFill>
            <a:ln w="38100" cap="flat" cmpd="sng">
              <a:solidFill>
                <a:srgbClr val="ED7D31">
                  <a:lumMod val="75000"/>
                </a:srgbClr>
              </a:solidFill>
              <a:prstDash val="solid"/>
              <a:miter lim="7273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5" name="Google Shape;744;p30">
              <a:extLst>
                <a:ext uri="{FF2B5EF4-FFF2-40B4-BE49-F238E27FC236}">
                  <a16:creationId xmlns:a16="http://schemas.microsoft.com/office/drawing/2014/main" id="{B6245285-92C4-4AF4-BA12-748F9EDDC05B}"/>
                </a:ext>
              </a:extLst>
            </p:cNvPr>
            <p:cNvSpPr/>
            <p:nvPr/>
          </p:nvSpPr>
          <p:spPr>
            <a:xfrm rot="9095372" flipH="1">
              <a:off x="5522542" y="1956461"/>
              <a:ext cx="1080000" cy="805120"/>
            </a:xfrm>
            <a:custGeom>
              <a:avLst/>
              <a:gdLst/>
              <a:ahLst/>
              <a:cxnLst/>
              <a:rect l="l" t="t" r="r" b="b"/>
              <a:pathLst>
                <a:path w="137907" h="69754" extrusionOk="0">
                  <a:moveTo>
                    <a:pt x="1" y="1"/>
                  </a:moveTo>
                  <a:lnTo>
                    <a:pt x="1" y="69754"/>
                  </a:lnTo>
                  <a:cubicBezTo>
                    <a:pt x="26986" y="69754"/>
                    <a:pt x="40587" y="45460"/>
                    <a:pt x="68881" y="45460"/>
                  </a:cubicBezTo>
                  <a:lnTo>
                    <a:pt x="68954" y="45460"/>
                  </a:lnTo>
                  <a:cubicBezTo>
                    <a:pt x="81901" y="45460"/>
                    <a:pt x="91793" y="50551"/>
                    <a:pt x="101321" y="56079"/>
                  </a:cubicBezTo>
                  <a:cubicBezTo>
                    <a:pt x="112595" y="62626"/>
                    <a:pt x="123214" y="69754"/>
                    <a:pt x="137906" y="69754"/>
                  </a:cubicBezTo>
                  <a:lnTo>
                    <a:pt x="137906" y="1"/>
                  </a:lnTo>
                  <a:cubicBezTo>
                    <a:pt x="123214" y="1"/>
                    <a:pt x="112522" y="7056"/>
                    <a:pt x="101321" y="13529"/>
                  </a:cubicBezTo>
                  <a:cubicBezTo>
                    <a:pt x="91793" y="19057"/>
                    <a:pt x="81901" y="24221"/>
                    <a:pt x="68881" y="24221"/>
                  </a:cubicBezTo>
                  <a:cubicBezTo>
                    <a:pt x="40587" y="24221"/>
                    <a:pt x="26986" y="1"/>
                    <a:pt x="1" y="1"/>
                  </a:cubicBezTo>
                  <a:close/>
                </a:path>
              </a:pathLst>
            </a:custGeom>
            <a:solidFill>
              <a:srgbClr val="70AD47">
                <a:lumMod val="40000"/>
                <a:lumOff val="60000"/>
              </a:srgbClr>
            </a:solidFill>
            <a:ln w="38100" cap="flat" cmpd="sng">
              <a:solidFill>
                <a:srgbClr val="70AD47"/>
              </a:solidFill>
              <a:prstDash val="solid"/>
              <a:miter lim="7273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7" name="Google Shape;541;p26">
              <a:extLst>
                <a:ext uri="{FF2B5EF4-FFF2-40B4-BE49-F238E27FC236}">
                  <a16:creationId xmlns:a16="http://schemas.microsoft.com/office/drawing/2014/main" id="{B13FD8DC-B442-43EF-9D47-FA1F8AA764C1}"/>
                </a:ext>
              </a:extLst>
            </p:cNvPr>
            <p:cNvSpPr/>
            <p:nvPr/>
          </p:nvSpPr>
          <p:spPr>
            <a:xfrm>
              <a:off x="4753365" y="3712240"/>
              <a:ext cx="1260000" cy="1260000"/>
            </a:xfrm>
            <a:prstGeom prst="ellipse">
              <a:avLst/>
            </a:prstGeom>
            <a:solidFill>
              <a:sysClr val="window" lastClr="FFFFFF"/>
            </a:solidFill>
            <a:ln w="50800" cap="flat" cmpd="sng">
              <a:solidFill>
                <a:srgbClr val="FFC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8" name="Google Shape;538;p26">
              <a:extLst>
                <a:ext uri="{FF2B5EF4-FFF2-40B4-BE49-F238E27FC236}">
                  <a16:creationId xmlns:a16="http://schemas.microsoft.com/office/drawing/2014/main" id="{2E6160BD-9DB6-425E-A903-F72D8BBF428E}"/>
                </a:ext>
              </a:extLst>
            </p:cNvPr>
            <p:cNvSpPr/>
            <p:nvPr/>
          </p:nvSpPr>
          <p:spPr>
            <a:xfrm>
              <a:off x="4714816" y="2014165"/>
              <a:ext cx="1260000" cy="1260000"/>
            </a:xfrm>
            <a:prstGeom prst="ellipse">
              <a:avLst/>
            </a:prstGeom>
            <a:solidFill>
              <a:sysClr val="window" lastClr="FFFFFF"/>
            </a:solidFill>
            <a:ln w="50800" cap="flat" cmpd="sng">
              <a:solidFill>
                <a:srgbClr val="ED7D31">
                  <a:lumMod val="75000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19" name="Google Shape;532;p26">
              <a:extLst>
                <a:ext uri="{FF2B5EF4-FFF2-40B4-BE49-F238E27FC236}">
                  <a16:creationId xmlns:a16="http://schemas.microsoft.com/office/drawing/2014/main" id="{74C749B2-D97D-4C1C-859E-6D922B633AC6}"/>
                </a:ext>
              </a:extLst>
            </p:cNvPr>
            <p:cNvSpPr/>
            <p:nvPr/>
          </p:nvSpPr>
          <p:spPr>
            <a:xfrm>
              <a:off x="6196584" y="2885807"/>
              <a:ext cx="1260000" cy="1260000"/>
            </a:xfrm>
            <a:prstGeom prst="ellipse">
              <a:avLst/>
            </a:prstGeom>
            <a:solidFill>
              <a:sysClr val="window" lastClr="FFFFFF"/>
            </a:solidFill>
            <a:ln w="50800" cap="flat" cmpd="sng">
              <a:solidFill>
                <a:srgbClr val="00B0F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120" name="Google Shape;588;p26">
              <a:extLst>
                <a:ext uri="{FF2B5EF4-FFF2-40B4-BE49-F238E27FC236}">
                  <a16:creationId xmlns:a16="http://schemas.microsoft.com/office/drawing/2014/main" id="{279E48D7-E770-4F3B-BA65-BB39853F47C6}"/>
                </a:ext>
              </a:extLst>
            </p:cNvPr>
            <p:cNvSpPr/>
            <p:nvPr/>
          </p:nvSpPr>
          <p:spPr>
            <a:xfrm>
              <a:off x="6201499" y="1348127"/>
              <a:ext cx="1260000" cy="1260000"/>
            </a:xfrm>
            <a:prstGeom prst="ellipse">
              <a:avLst/>
            </a:prstGeom>
            <a:solidFill>
              <a:sysClr val="window" lastClr="FFFFFF"/>
            </a:solidFill>
            <a:ln w="50800" cap="flat" cmpd="sng">
              <a:solidFill>
                <a:srgbClr val="70AD4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2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pic>
          <p:nvPicPr>
            <p:cNvPr id="121" name="Imagen 120">
              <a:extLst>
                <a:ext uri="{FF2B5EF4-FFF2-40B4-BE49-F238E27FC236}">
                  <a16:creationId xmlns:a16="http://schemas.microsoft.com/office/drawing/2014/main" id="{DE4BCF48-1B13-4A34-801A-C0AE241BD8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65563" y="1512399"/>
              <a:ext cx="936000" cy="936000"/>
            </a:xfrm>
            <a:prstGeom prst="rect">
              <a:avLst/>
            </a:prstGeom>
          </p:spPr>
        </p:pic>
        <p:pic>
          <p:nvPicPr>
            <p:cNvPr id="122" name="Imagen 121">
              <a:extLst>
                <a:ext uri="{FF2B5EF4-FFF2-40B4-BE49-F238E27FC236}">
                  <a16:creationId xmlns:a16="http://schemas.microsoft.com/office/drawing/2014/main" id="{60F7619C-47B0-4D40-93C9-6181539A37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85435" y="3888055"/>
              <a:ext cx="936000" cy="936000"/>
            </a:xfrm>
            <a:prstGeom prst="rect">
              <a:avLst/>
            </a:prstGeom>
          </p:spPr>
        </p:pic>
        <p:pic>
          <p:nvPicPr>
            <p:cNvPr id="123" name="Imagen 122">
              <a:extLst>
                <a:ext uri="{FF2B5EF4-FFF2-40B4-BE49-F238E27FC236}">
                  <a16:creationId xmlns:a16="http://schemas.microsoft.com/office/drawing/2014/main" id="{6F8A27ED-CB74-4394-BC10-3BAFE23E075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25783" y="3087213"/>
              <a:ext cx="962531" cy="828000"/>
            </a:xfrm>
            <a:prstGeom prst="rect">
              <a:avLst/>
            </a:prstGeom>
          </p:spPr>
        </p:pic>
        <p:sp>
          <p:nvSpPr>
            <p:cNvPr id="124" name="Google Shape;541;p26">
              <a:extLst>
                <a:ext uri="{FF2B5EF4-FFF2-40B4-BE49-F238E27FC236}">
                  <a16:creationId xmlns:a16="http://schemas.microsoft.com/office/drawing/2014/main" id="{A2F528D6-C27A-4517-8527-ACD20A769B44}"/>
                </a:ext>
              </a:extLst>
            </p:cNvPr>
            <p:cNvSpPr/>
            <p:nvPr/>
          </p:nvSpPr>
          <p:spPr>
            <a:xfrm>
              <a:off x="6186976" y="4521254"/>
              <a:ext cx="1260000" cy="1260000"/>
            </a:xfrm>
            <a:prstGeom prst="ellipse">
              <a:avLst/>
            </a:prstGeom>
            <a:solidFill>
              <a:sysClr val="window" lastClr="FFFFFF"/>
            </a:solidFill>
            <a:ln w="50800" cap="flat" cmpd="sng">
              <a:solidFill>
                <a:srgbClr val="C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CO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pic>
          <p:nvPicPr>
            <p:cNvPr id="125" name="Imagen 124">
              <a:extLst>
                <a:ext uri="{FF2B5EF4-FFF2-40B4-BE49-F238E27FC236}">
                  <a16:creationId xmlns:a16="http://schemas.microsoft.com/office/drawing/2014/main" id="{3927055A-4D09-408E-9CEA-BDD80490B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292027" y="4620062"/>
              <a:ext cx="1044000" cy="1044000"/>
            </a:xfrm>
            <a:prstGeom prst="rect">
              <a:avLst/>
            </a:prstGeom>
          </p:spPr>
        </p:pic>
        <p:pic>
          <p:nvPicPr>
            <p:cNvPr id="127" name="Imagen 126">
              <a:extLst>
                <a:ext uri="{FF2B5EF4-FFF2-40B4-BE49-F238E27FC236}">
                  <a16:creationId xmlns:a16="http://schemas.microsoft.com/office/drawing/2014/main" id="{37BF9F18-8094-4E06-8E75-C040340953A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921646" y="2197004"/>
              <a:ext cx="828000" cy="828000"/>
            </a:xfrm>
            <a:prstGeom prst="rect">
              <a:avLst/>
            </a:prstGeom>
          </p:spPr>
        </p:pic>
      </p:grpSp>
      <p:cxnSp>
        <p:nvCxnSpPr>
          <p:cNvPr id="131" name="Google Shape;537;p26">
            <a:extLst>
              <a:ext uri="{FF2B5EF4-FFF2-40B4-BE49-F238E27FC236}">
                <a16:creationId xmlns:a16="http://schemas.microsoft.com/office/drawing/2014/main" id="{985F8BC6-927F-4606-AE1C-A6AB8276FBC4}"/>
              </a:ext>
            </a:extLst>
          </p:cNvPr>
          <p:cNvCxnSpPr>
            <a:cxnSpLocks/>
            <a:stCxn id="118" idx="2"/>
            <a:endCxn id="56" idx="3"/>
          </p:cNvCxnSpPr>
          <p:nvPr/>
        </p:nvCxnSpPr>
        <p:spPr>
          <a:xfrm flipH="1" flipV="1">
            <a:off x="6167773" y="5208108"/>
            <a:ext cx="675136" cy="1131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2" name="Google Shape;537;p26">
            <a:extLst>
              <a:ext uri="{FF2B5EF4-FFF2-40B4-BE49-F238E27FC236}">
                <a16:creationId xmlns:a16="http://schemas.microsoft.com/office/drawing/2014/main" id="{49CDDD62-F5FB-42F2-8FF9-16DEDD4CEE4F}"/>
              </a:ext>
            </a:extLst>
          </p:cNvPr>
          <p:cNvCxnSpPr>
            <a:cxnSpLocks/>
            <a:stCxn id="117" idx="2"/>
            <a:endCxn id="70" idx="3"/>
          </p:cNvCxnSpPr>
          <p:nvPr/>
        </p:nvCxnSpPr>
        <p:spPr>
          <a:xfrm flipH="1">
            <a:off x="6158846" y="7745061"/>
            <a:ext cx="741292" cy="34872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3" name="Google Shape;537;p26">
            <a:extLst>
              <a:ext uri="{FF2B5EF4-FFF2-40B4-BE49-F238E27FC236}">
                <a16:creationId xmlns:a16="http://schemas.microsoft.com/office/drawing/2014/main" id="{6AF424C0-5233-4D24-9F9A-2878E174EAAB}"/>
              </a:ext>
            </a:extLst>
          </p:cNvPr>
          <p:cNvCxnSpPr>
            <a:cxnSpLocks/>
            <a:stCxn id="120" idx="6"/>
            <a:endCxn id="67" idx="1"/>
          </p:cNvCxnSpPr>
          <p:nvPr/>
        </p:nvCxnSpPr>
        <p:spPr>
          <a:xfrm>
            <a:off x="10920549" y="4214610"/>
            <a:ext cx="715114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4" name="Google Shape;537;p26">
            <a:extLst>
              <a:ext uri="{FF2B5EF4-FFF2-40B4-BE49-F238E27FC236}">
                <a16:creationId xmlns:a16="http://schemas.microsoft.com/office/drawing/2014/main" id="{4B740E87-C233-4680-BCBD-5134C0995FAC}"/>
              </a:ext>
            </a:extLst>
          </p:cNvPr>
          <p:cNvCxnSpPr>
            <a:cxnSpLocks/>
            <a:stCxn id="119" idx="6"/>
            <a:endCxn id="76" idx="1"/>
          </p:cNvCxnSpPr>
          <p:nvPr/>
        </p:nvCxnSpPr>
        <p:spPr>
          <a:xfrm flipV="1">
            <a:off x="10913253" y="6489112"/>
            <a:ext cx="722410" cy="21794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5" name="Google Shape;537;p26">
            <a:extLst>
              <a:ext uri="{FF2B5EF4-FFF2-40B4-BE49-F238E27FC236}">
                <a16:creationId xmlns:a16="http://schemas.microsoft.com/office/drawing/2014/main" id="{E208DFE8-8F31-4429-8A6F-17678EBE2434}"/>
              </a:ext>
            </a:extLst>
          </p:cNvPr>
          <p:cNvCxnSpPr>
            <a:cxnSpLocks/>
            <a:stCxn id="124" idx="6"/>
            <a:endCxn id="79" idx="1"/>
          </p:cNvCxnSpPr>
          <p:nvPr/>
        </p:nvCxnSpPr>
        <p:spPr>
          <a:xfrm flipV="1">
            <a:off x="10898989" y="8939476"/>
            <a:ext cx="736674" cy="13727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1" name="Grupo 20">
            <a:extLst>
              <a:ext uri="{FF2B5EF4-FFF2-40B4-BE49-F238E27FC236}">
                <a16:creationId xmlns:a16="http://schemas.microsoft.com/office/drawing/2014/main" id="{7E1D52D7-A7DF-4112-86F1-2419A914B351}"/>
              </a:ext>
            </a:extLst>
          </p:cNvPr>
          <p:cNvGrpSpPr/>
          <p:nvPr/>
        </p:nvGrpSpPr>
        <p:grpSpPr>
          <a:xfrm>
            <a:off x="2410335" y="587878"/>
            <a:ext cx="13279313" cy="1938992"/>
            <a:chOff x="3023133" y="482421"/>
            <a:chExt cx="13279313" cy="1938992"/>
          </a:xfrm>
        </p:grpSpPr>
        <p:pic>
          <p:nvPicPr>
            <p:cNvPr id="52" name="Imagen 51">
              <a:extLst>
                <a:ext uri="{FF2B5EF4-FFF2-40B4-BE49-F238E27FC236}">
                  <a16:creationId xmlns:a16="http://schemas.microsoft.com/office/drawing/2014/main" id="{D2E958E9-5A3B-4DE2-898F-A4DBC88F38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18" t="21505" r="8758" b="23545"/>
            <a:stretch/>
          </p:blipFill>
          <p:spPr>
            <a:xfrm>
              <a:off x="3023133" y="482421"/>
              <a:ext cx="2855402" cy="192464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36" name="CuadroTexto 135">
              <a:extLst>
                <a:ext uri="{FF2B5EF4-FFF2-40B4-BE49-F238E27FC236}">
                  <a16:creationId xmlns:a16="http://schemas.microsoft.com/office/drawing/2014/main" id="{DD212563-6F63-443E-B336-52098E0C32D2}"/>
                </a:ext>
              </a:extLst>
            </p:cNvPr>
            <p:cNvSpPr txBox="1"/>
            <p:nvPr/>
          </p:nvSpPr>
          <p:spPr>
            <a:xfrm>
              <a:off x="5878535" y="482421"/>
              <a:ext cx="10423911" cy="1938992"/>
            </a:xfrm>
            <a:prstGeom prst="rect">
              <a:avLst/>
            </a:prstGeom>
            <a:solidFill>
              <a:srgbClr val="002060"/>
            </a:solidFill>
          </p:spPr>
          <p:txBody>
            <a:bodyPr wrap="square">
              <a:spAutoFit/>
            </a:bodyPr>
            <a:lstStyle/>
            <a:p>
              <a:pPr algn="just"/>
              <a:r>
                <a:rPr lang="es-MX" sz="2400" b="1" dirty="0" err="1">
                  <a:solidFill>
                    <a:schemeClr val="bg1"/>
                  </a:solidFill>
                </a:rPr>
                <a:t>BayNova</a:t>
              </a:r>
              <a:r>
                <a:rPr lang="es-MX" sz="2400" dirty="0">
                  <a:solidFill>
                    <a:schemeClr val="bg1"/>
                  </a:solidFill>
                </a:rPr>
                <a:t> es una </a:t>
              </a:r>
              <a:r>
                <a:rPr lang="es-MX" sz="2400" dirty="0" err="1">
                  <a:solidFill>
                    <a:schemeClr val="bg1"/>
                  </a:solidFill>
                </a:rPr>
                <a:t>start</a:t>
              </a:r>
              <a:r>
                <a:rPr lang="es-MX" sz="2400" dirty="0">
                  <a:solidFill>
                    <a:schemeClr val="bg1"/>
                  </a:solidFill>
                </a:rPr>
                <a:t>-up especializada en soluciones avanzadas de </a:t>
              </a:r>
              <a:r>
                <a:rPr lang="es-MX" sz="2400" b="1" dirty="0">
                  <a:solidFill>
                    <a:schemeClr val="bg1"/>
                  </a:solidFill>
                </a:rPr>
                <a:t>información geográfica y gestión catastral</a:t>
              </a:r>
              <a:r>
                <a:rPr lang="es-MX" sz="2400" dirty="0">
                  <a:solidFill>
                    <a:schemeClr val="bg1"/>
                  </a:solidFill>
                </a:rPr>
                <a:t>. Su misión es proporcionar herramientas inteligentes para analizar, visualizar y administrar datos espaciales, apoyando a gobiernos, empresas y ciudadanos en la toma de decisiones territoriales más informadas, sostenibles y eficientes.</a:t>
              </a:r>
              <a:endParaRPr lang="es-CO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5111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D3D58-7FAB-961F-812C-503C25C31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9" name="Conector recto 168">
            <a:extLst>
              <a:ext uri="{FF2B5EF4-FFF2-40B4-BE49-F238E27FC236}">
                <a16:creationId xmlns:a16="http://schemas.microsoft.com/office/drawing/2014/main" id="{C6202E9B-26EA-49E1-84E7-B00E09D482EF}"/>
              </a:ext>
            </a:extLst>
          </p:cNvPr>
          <p:cNvCxnSpPr>
            <a:cxnSpLocks/>
            <a:stCxn id="168" idx="0"/>
            <a:endCxn id="196" idx="2"/>
          </p:cNvCxnSpPr>
          <p:nvPr/>
        </p:nvCxnSpPr>
        <p:spPr>
          <a:xfrm flipV="1">
            <a:off x="5305642" y="2326957"/>
            <a:ext cx="4" cy="1943184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1" name="Imagen 10" descr="Imagen que contiene Icono&#10;&#10;Descripción generada automáticamente">
            <a:extLst>
              <a:ext uri="{FF2B5EF4-FFF2-40B4-BE49-F238E27FC236}">
                <a16:creationId xmlns:a16="http://schemas.microsoft.com/office/drawing/2014/main" id="{8E7CD21F-67EC-84F1-6F90-951E011189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1132" y="527162"/>
            <a:ext cx="1837635" cy="2543833"/>
          </a:xfrm>
          <a:prstGeom prst="rect">
            <a:avLst/>
          </a:prstGeom>
        </p:spPr>
      </p:pic>
      <p:pic>
        <p:nvPicPr>
          <p:cNvPr id="165" name="Imagen 164">
            <a:extLst>
              <a:ext uri="{FF2B5EF4-FFF2-40B4-BE49-F238E27FC236}">
                <a16:creationId xmlns:a16="http://schemas.microsoft.com/office/drawing/2014/main" id="{DAE89679-2D39-45BC-9720-84DA0E6C13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2710" y="580855"/>
            <a:ext cx="9125290" cy="9125290"/>
          </a:xfrm>
          <a:prstGeom prst="rect">
            <a:avLst/>
          </a:prstGeom>
        </p:spPr>
      </p:pic>
      <p:grpSp>
        <p:nvGrpSpPr>
          <p:cNvPr id="166" name="Grupo 165">
            <a:extLst>
              <a:ext uri="{FF2B5EF4-FFF2-40B4-BE49-F238E27FC236}">
                <a16:creationId xmlns:a16="http://schemas.microsoft.com/office/drawing/2014/main" id="{66250AF0-5B22-4051-ADDF-A27F1B7EDD55}"/>
              </a:ext>
            </a:extLst>
          </p:cNvPr>
          <p:cNvGrpSpPr/>
          <p:nvPr/>
        </p:nvGrpSpPr>
        <p:grpSpPr>
          <a:xfrm>
            <a:off x="2641235" y="4090478"/>
            <a:ext cx="5328822" cy="1450053"/>
            <a:chOff x="6019864" y="4140850"/>
            <a:chExt cx="2238439" cy="1513516"/>
          </a:xfrm>
        </p:grpSpPr>
        <p:sp>
          <p:nvSpPr>
            <p:cNvPr id="167" name="Rectángulo 166">
              <a:extLst>
                <a:ext uri="{FF2B5EF4-FFF2-40B4-BE49-F238E27FC236}">
                  <a16:creationId xmlns:a16="http://schemas.microsoft.com/office/drawing/2014/main" id="{4AC86B94-1756-4F8E-9CB8-32F9828FF76E}"/>
                </a:ext>
              </a:extLst>
            </p:cNvPr>
            <p:cNvSpPr/>
            <p:nvPr/>
          </p:nvSpPr>
          <p:spPr>
            <a:xfrm>
              <a:off x="6019864" y="4140850"/>
              <a:ext cx="2238439" cy="1513516"/>
            </a:xfrm>
            <a:prstGeom prst="rect">
              <a:avLst/>
            </a:prstGeom>
            <a:solidFill>
              <a:srgbClr val="068CB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8" name="CuadroTexto 167">
              <a:extLst>
                <a:ext uri="{FF2B5EF4-FFF2-40B4-BE49-F238E27FC236}">
                  <a16:creationId xmlns:a16="http://schemas.microsoft.com/office/drawing/2014/main" id="{FBB93DDD-605F-4ADA-94B2-1086E229E1C1}"/>
                </a:ext>
              </a:extLst>
            </p:cNvPr>
            <p:cNvSpPr txBox="1"/>
            <p:nvPr/>
          </p:nvSpPr>
          <p:spPr>
            <a:xfrm>
              <a:off x="6071820" y="4328376"/>
              <a:ext cx="2134524" cy="12528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2400" b="1" dirty="0">
                  <a:solidFill>
                    <a:schemeClr val="bg1"/>
                  </a:solidFill>
                </a:rPr>
                <a:t>Ciberataque a </a:t>
              </a:r>
              <a:r>
                <a:rPr lang="es-ES" sz="2400" b="1" dirty="0" err="1">
                  <a:solidFill>
                    <a:schemeClr val="bg1"/>
                  </a:solidFill>
                </a:rPr>
                <a:t>BayNova</a:t>
              </a:r>
              <a:r>
                <a:rPr lang="es-ES" sz="2400" b="1" dirty="0">
                  <a:solidFill>
                    <a:schemeClr val="bg1"/>
                  </a:solidFill>
                </a:rPr>
                <a:t>: </a:t>
              </a:r>
            </a:p>
            <a:p>
              <a:pPr algn="ctr"/>
              <a:r>
                <a:rPr lang="es-ES" sz="2400" b="1" dirty="0" err="1">
                  <a:solidFill>
                    <a:schemeClr val="bg1"/>
                  </a:solidFill>
                </a:rPr>
                <a:t>Ransomware</a:t>
              </a:r>
              <a:r>
                <a:rPr lang="es-ES" sz="2400" b="1" dirty="0">
                  <a:solidFill>
                    <a:schemeClr val="bg1"/>
                  </a:solidFill>
                </a:rPr>
                <a:t> (Secuestro de datos sensibles)</a:t>
              </a:r>
            </a:p>
          </p:txBody>
        </p:sp>
      </p:grpSp>
      <p:grpSp>
        <p:nvGrpSpPr>
          <p:cNvPr id="170" name="Grupo 169">
            <a:extLst>
              <a:ext uri="{FF2B5EF4-FFF2-40B4-BE49-F238E27FC236}">
                <a16:creationId xmlns:a16="http://schemas.microsoft.com/office/drawing/2014/main" id="{EE171F9F-FC21-41FE-A778-70FA443282F4}"/>
              </a:ext>
            </a:extLst>
          </p:cNvPr>
          <p:cNvGrpSpPr/>
          <p:nvPr/>
        </p:nvGrpSpPr>
        <p:grpSpPr>
          <a:xfrm>
            <a:off x="363782" y="7615300"/>
            <a:ext cx="4345537" cy="1274791"/>
            <a:chOff x="4521577" y="1216627"/>
            <a:chExt cx="3654747" cy="1758266"/>
          </a:xfrm>
        </p:grpSpPr>
        <p:sp>
          <p:nvSpPr>
            <p:cNvPr id="171" name="Rectángulo 170">
              <a:extLst>
                <a:ext uri="{FF2B5EF4-FFF2-40B4-BE49-F238E27FC236}">
                  <a16:creationId xmlns:a16="http://schemas.microsoft.com/office/drawing/2014/main" id="{9419B1CF-8749-45FD-87B4-B8E8A35C44B1}"/>
                </a:ext>
              </a:extLst>
            </p:cNvPr>
            <p:cNvSpPr/>
            <p:nvPr/>
          </p:nvSpPr>
          <p:spPr>
            <a:xfrm>
              <a:off x="4521577" y="1216627"/>
              <a:ext cx="3654747" cy="1758266"/>
            </a:xfrm>
            <a:prstGeom prst="rect">
              <a:avLst/>
            </a:prstGeom>
            <a:solidFill>
              <a:srgbClr val="E6E6E6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800"/>
            </a:p>
          </p:txBody>
        </p:sp>
        <p:sp>
          <p:nvSpPr>
            <p:cNvPr id="172" name="CuadroTexto 171">
              <a:extLst>
                <a:ext uri="{FF2B5EF4-FFF2-40B4-BE49-F238E27FC236}">
                  <a16:creationId xmlns:a16="http://schemas.microsoft.com/office/drawing/2014/main" id="{6E82F19C-9890-40B2-B9D9-A87915A66206}"/>
                </a:ext>
              </a:extLst>
            </p:cNvPr>
            <p:cNvSpPr txBox="1"/>
            <p:nvPr/>
          </p:nvSpPr>
          <p:spPr>
            <a:xfrm>
              <a:off x="4687853" y="1272899"/>
              <a:ext cx="3322195" cy="9876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4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Los Hackers se turnaron para realizar los ataques (mismo número de ataques)</a:t>
              </a:r>
            </a:p>
          </p:txBody>
        </p:sp>
      </p:grpSp>
      <p:grpSp>
        <p:nvGrpSpPr>
          <p:cNvPr id="182" name="Grupo 181">
            <a:extLst>
              <a:ext uri="{FF2B5EF4-FFF2-40B4-BE49-F238E27FC236}">
                <a16:creationId xmlns:a16="http://schemas.microsoft.com/office/drawing/2014/main" id="{37298C29-26D9-4880-968A-D425D6711EDE}"/>
              </a:ext>
            </a:extLst>
          </p:cNvPr>
          <p:cNvGrpSpPr/>
          <p:nvPr/>
        </p:nvGrpSpPr>
        <p:grpSpPr>
          <a:xfrm>
            <a:off x="5346258" y="7615299"/>
            <a:ext cx="4345537" cy="1274791"/>
            <a:chOff x="4521577" y="1216627"/>
            <a:chExt cx="3654747" cy="1787041"/>
          </a:xfrm>
        </p:grpSpPr>
        <p:sp>
          <p:nvSpPr>
            <p:cNvPr id="183" name="Rectángulo 182">
              <a:extLst>
                <a:ext uri="{FF2B5EF4-FFF2-40B4-BE49-F238E27FC236}">
                  <a16:creationId xmlns:a16="http://schemas.microsoft.com/office/drawing/2014/main" id="{C6858127-6183-455F-89EC-6FE29AD723C0}"/>
                </a:ext>
              </a:extLst>
            </p:cNvPr>
            <p:cNvSpPr/>
            <p:nvPr/>
          </p:nvSpPr>
          <p:spPr>
            <a:xfrm>
              <a:off x="4521577" y="1216627"/>
              <a:ext cx="3654747" cy="1787041"/>
            </a:xfrm>
            <a:prstGeom prst="rect">
              <a:avLst/>
            </a:prstGeom>
            <a:solidFill>
              <a:srgbClr val="E6E6E6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800"/>
            </a:p>
          </p:txBody>
        </p:sp>
        <p:sp>
          <p:nvSpPr>
            <p:cNvPr id="184" name="CuadroTexto 183">
              <a:extLst>
                <a:ext uri="{FF2B5EF4-FFF2-40B4-BE49-F238E27FC236}">
                  <a16:creationId xmlns:a16="http://schemas.microsoft.com/office/drawing/2014/main" id="{0BD86B59-7589-4E3E-8EC7-14565999D64A}"/>
                </a:ext>
              </a:extLst>
            </p:cNvPr>
            <p:cNvSpPr txBox="1"/>
            <p:nvPr/>
          </p:nvSpPr>
          <p:spPr>
            <a:xfrm>
              <a:off x="4732330" y="1598088"/>
              <a:ext cx="3322195" cy="10241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4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Ataque a través de la página web de </a:t>
              </a:r>
              <a:r>
                <a:rPr lang="es-MX" sz="2400" dirty="0" err="1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BayNova</a:t>
              </a:r>
              <a:endParaRPr lang="es-MX" sz="2400" dirty="0">
                <a:solidFill>
                  <a:srgbClr val="4D4D4D"/>
                </a:solidFill>
                <a:latin typeface="+mj-lt"/>
                <a:ea typeface="Times New Roman" panose="02020603050405020304" pitchFamily="18" charset="0"/>
              </a:endParaRPr>
            </a:p>
          </p:txBody>
        </p:sp>
      </p:grpSp>
      <p:grpSp>
        <p:nvGrpSpPr>
          <p:cNvPr id="195" name="Grupo 194">
            <a:extLst>
              <a:ext uri="{FF2B5EF4-FFF2-40B4-BE49-F238E27FC236}">
                <a16:creationId xmlns:a16="http://schemas.microsoft.com/office/drawing/2014/main" id="{30A898C6-7A31-4DF6-B0F6-E5FE95D98032}"/>
              </a:ext>
            </a:extLst>
          </p:cNvPr>
          <p:cNvGrpSpPr/>
          <p:nvPr/>
        </p:nvGrpSpPr>
        <p:grpSpPr>
          <a:xfrm>
            <a:off x="3092265" y="838788"/>
            <a:ext cx="4426762" cy="1488169"/>
            <a:chOff x="4521577" y="1216627"/>
            <a:chExt cx="3654747" cy="1193097"/>
          </a:xfrm>
        </p:grpSpPr>
        <p:sp>
          <p:nvSpPr>
            <p:cNvPr id="196" name="Rectángulo 195">
              <a:extLst>
                <a:ext uri="{FF2B5EF4-FFF2-40B4-BE49-F238E27FC236}">
                  <a16:creationId xmlns:a16="http://schemas.microsoft.com/office/drawing/2014/main" id="{C289FF88-5998-4D44-B597-D0E6B26B37E6}"/>
                </a:ext>
              </a:extLst>
            </p:cNvPr>
            <p:cNvSpPr/>
            <p:nvPr/>
          </p:nvSpPr>
          <p:spPr>
            <a:xfrm>
              <a:off x="4521577" y="1216627"/>
              <a:ext cx="3654747" cy="1193097"/>
            </a:xfrm>
            <a:prstGeom prst="rect">
              <a:avLst/>
            </a:prstGeom>
            <a:solidFill>
              <a:srgbClr val="E6E6E6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800"/>
            </a:p>
          </p:txBody>
        </p:sp>
        <p:sp>
          <p:nvSpPr>
            <p:cNvPr id="197" name="CuadroTexto 196">
              <a:extLst>
                <a:ext uri="{FF2B5EF4-FFF2-40B4-BE49-F238E27FC236}">
                  <a16:creationId xmlns:a16="http://schemas.microsoft.com/office/drawing/2014/main" id="{CAD55507-EEB7-4FD4-9463-A2F3E9266566}"/>
                </a:ext>
              </a:extLst>
            </p:cNvPr>
            <p:cNvSpPr txBox="1"/>
            <p:nvPr/>
          </p:nvSpPr>
          <p:spPr>
            <a:xfrm>
              <a:off x="4687849" y="1483959"/>
              <a:ext cx="3322195" cy="6662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/>
              <a:r>
                <a:rPr lang="es-MX" sz="2400" dirty="0">
                  <a:solidFill>
                    <a:srgbClr val="4D4D4D"/>
                  </a:solidFill>
                  <a:latin typeface="+mj-lt"/>
                  <a:ea typeface="Times New Roman" panose="02020603050405020304" pitchFamily="18" charset="0"/>
                </a:rPr>
                <a:t>Tres (3) posibles Hackers identificados</a:t>
              </a:r>
            </a:p>
          </p:txBody>
        </p:sp>
      </p:grpSp>
      <p:cxnSp>
        <p:nvCxnSpPr>
          <p:cNvPr id="204" name="Conector recto 203">
            <a:extLst>
              <a:ext uri="{FF2B5EF4-FFF2-40B4-BE49-F238E27FC236}">
                <a16:creationId xmlns:a16="http://schemas.microsoft.com/office/drawing/2014/main" id="{30AB72EF-2FF1-41D1-A0FD-65963B532CC1}"/>
              </a:ext>
            </a:extLst>
          </p:cNvPr>
          <p:cNvCxnSpPr>
            <a:cxnSpLocks/>
            <a:stCxn id="171" idx="0"/>
            <a:endCxn id="167" idx="2"/>
          </p:cNvCxnSpPr>
          <p:nvPr/>
        </p:nvCxnSpPr>
        <p:spPr>
          <a:xfrm flipV="1">
            <a:off x="2536551" y="5540531"/>
            <a:ext cx="2769095" cy="2074769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7" name="Conector recto 206">
            <a:extLst>
              <a:ext uri="{FF2B5EF4-FFF2-40B4-BE49-F238E27FC236}">
                <a16:creationId xmlns:a16="http://schemas.microsoft.com/office/drawing/2014/main" id="{9BABF0B8-126B-448C-B289-FF425A428AF2}"/>
              </a:ext>
            </a:extLst>
          </p:cNvPr>
          <p:cNvCxnSpPr>
            <a:cxnSpLocks/>
            <a:stCxn id="183" idx="0"/>
            <a:endCxn id="167" idx="2"/>
          </p:cNvCxnSpPr>
          <p:nvPr/>
        </p:nvCxnSpPr>
        <p:spPr>
          <a:xfrm flipH="1" flipV="1">
            <a:off x="5305646" y="5540531"/>
            <a:ext cx="2213381" cy="2074768"/>
          </a:xfrm>
          <a:prstGeom prst="line">
            <a:avLst/>
          </a:prstGeom>
          <a:ln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983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agen 43">
            <a:extLst>
              <a:ext uri="{FF2B5EF4-FFF2-40B4-BE49-F238E27FC236}">
                <a16:creationId xmlns:a16="http://schemas.microsoft.com/office/drawing/2014/main" id="{2F7FE043-4799-7484-A6F1-3A44BC31ACE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91"/>
          <a:stretch/>
        </p:blipFill>
        <p:spPr>
          <a:xfrm>
            <a:off x="0" y="1264408"/>
            <a:ext cx="18288000" cy="9022591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78ECE5B-674A-BC96-F35E-551DC561FD4B}"/>
              </a:ext>
            </a:extLst>
          </p:cNvPr>
          <p:cNvSpPr txBox="1"/>
          <p:nvPr/>
        </p:nvSpPr>
        <p:spPr>
          <a:xfrm>
            <a:off x="208655" y="5459151"/>
            <a:ext cx="1328644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100" b="1" dirty="0">
                <a:solidFill>
                  <a:schemeClr val="bg1"/>
                </a:solidFill>
                <a:ea typeface="Times New Roman" panose="02020603050405020304" pitchFamily="18" charset="0"/>
              </a:rPr>
              <a:t>01:00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D34F8AA-2B68-76C2-4FC6-96BEEB4C1B63}"/>
              </a:ext>
            </a:extLst>
          </p:cNvPr>
          <p:cNvSpPr txBox="1"/>
          <p:nvPr/>
        </p:nvSpPr>
        <p:spPr>
          <a:xfrm>
            <a:off x="2013952" y="5459151"/>
            <a:ext cx="11422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000" b="1" dirty="0">
                <a:solidFill>
                  <a:schemeClr val="bg1"/>
                </a:solidFill>
                <a:ea typeface="Times New Roman" panose="02020603050405020304" pitchFamily="18" charset="0"/>
              </a:rPr>
              <a:t>02:00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66FE092-99AC-03FC-7B9D-92F00B1DAD4D}"/>
              </a:ext>
            </a:extLst>
          </p:cNvPr>
          <p:cNvSpPr txBox="1"/>
          <p:nvPr/>
        </p:nvSpPr>
        <p:spPr>
          <a:xfrm>
            <a:off x="3670919" y="5459151"/>
            <a:ext cx="11422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chemeClr val="bg1"/>
                </a:solidFill>
                <a:ea typeface="Times New Roman" panose="02020603050405020304" pitchFamily="18" charset="0"/>
              </a:rPr>
              <a:t>03:00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2160642-5296-062D-A1D1-CAF7C3BD3661}"/>
              </a:ext>
            </a:extLst>
          </p:cNvPr>
          <p:cNvSpPr txBox="1"/>
          <p:nvPr/>
        </p:nvSpPr>
        <p:spPr>
          <a:xfrm>
            <a:off x="5272654" y="5459151"/>
            <a:ext cx="11422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000" b="1" dirty="0">
                <a:solidFill>
                  <a:schemeClr val="bg1"/>
                </a:solidFill>
                <a:ea typeface="Times New Roman" panose="02020603050405020304" pitchFamily="18" charset="0"/>
              </a:rPr>
              <a:t>04:00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DBC7E26-668C-ECFE-B040-BC34F58AB3E5}"/>
              </a:ext>
            </a:extLst>
          </p:cNvPr>
          <p:cNvSpPr txBox="1"/>
          <p:nvPr/>
        </p:nvSpPr>
        <p:spPr>
          <a:xfrm>
            <a:off x="6892798" y="5459151"/>
            <a:ext cx="11422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000" b="1" dirty="0">
                <a:solidFill>
                  <a:schemeClr val="bg1"/>
                </a:solidFill>
                <a:ea typeface="Times New Roman" panose="02020603050405020304" pitchFamily="18" charset="0"/>
              </a:rPr>
              <a:t>05:00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C3903C4-52E3-49EE-106A-9811ADE1A038}"/>
              </a:ext>
            </a:extLst>
          </p:cNvPr>
          <p:cNvSpPr txBox="1"/>
          <p:nvPr/>
        </p:nvSpPr>
        <p:spPr>
          <a:xfrm>
            <a:off x="8568175" y="5459151"/>
            <a:ext cx="11422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000" b="1" dirty="0">
                <a:solidFill>
                  <a:schemeClr val="bg1"/>
                </a:solidFill>
                <a:ea typeface="Times New Roman" panose="02020603050405020304" pitchFamily="18" charset="0"/>
              </a:rPr>
              <a:t>06:00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6959C702-D450-177C-0204-20350A8D2EEB}"/>
              </a:ext>
            </a:extLst>
          </p:cNvPr>
          <p:cNvSpPr txBox="1"/>
          <p:nvPr/>
        </p:nvSpPr>
        <p:spPr>
          <a:xfrm>
            <a:off x="10160704" y="5459151"/>
            <a:ext cx="11422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000" b="1" dirty="0">
                <a:solidFill>
                  <a:schemeClr val="bg1"/>
                </a:solidFill>
                <a:ea typeface="Times New Roman" panose="02020603050405020304" pitchFamily="18" charset="0"/>
              </a:rPr>
              <a:t>07:00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9186F03-F6B5-E394-66B2-348D5B7FB9DB}"/>
              </a:ext>
            </a:extLst>
          </p:cNvPr>
          <p:cNvSpPr txBox="1"/>
          <p:nvPr/>
        </p:nvSpPr>
        <p:spPr>
          <a:xfrm>
            <a:off x="11624359" y="5459151"/>
            <a:ext cx="163855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000" b="1" dirty="0">
                <a:solidFill>
                  <a:schemeClr val="bg1"/>
                </a:solidFill>
                <a:ea typeface="Times New Roman" panose="02020603050405020304" pitchFamily="18" charset="0"/>
              </a:rPr>
              <a:t>08:00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A178D86-6955-7D80-4E07-E95F3D673595}"/>
              </a:ext>
            </a:extLst>
          </p:cNvPr>
          <p:cNvSpPr txBox="1"/>
          <p:nvPr/>
        </p:nvSpPr>
        <p:spPr>
          <a:xfrm>
            <a:off x="13262914" y="5459151"/>
            <a:ext cx="15577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000" b="1" dirty="0">
                <a:solidFill>
                  <a:schemeClr val="bg1"/>
                </a:solidFill>
                <a:ea typeface="Times New Roman" panose="02020603050405020304" pitchFamily="18" charset="0"/>
              </a:rPr>
              <a:t>09:00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47CAD531-BB9F-D82B-28D9-F33B7BC1F612}"/>
              </a:ext>
            </a:extLst>
          </p:cNvPr>
          <p:cNvSpPr txBox="1"/>
          <p:nvPr/>
        </p:nvSpPr>
        <p:spPr>
          <a:xfrm>
            <a:off x="14873854" y="5459151"/>
            <a:ext cx="15577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chemeClr val="bg1"/>
                </a:solidFill>
                <a:ea typeface="Times New Roman" panose="02020603050405020304" pitchFamily="18" charset="0"/>
              </a:rPr>
              <a:t>10:00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A575114F-D937-7EAC-8158-749CE5AEEC88}"/>
              </a:ext>
            </a:extLst>
          </p:cNvPr>
          <p:cNvSpPr txBox="1"/>
          <p:nvPr/>
        </p:nvSpPr>
        <p:spPr>
          <a:xfrm>
            <a:off x="16521614" y="5459151"/>
            <a:ext cx="15577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000" b="1" dirty="0">
                <a:solidFill>
                  <a:schemeClr val="bg1"/>
                </a:solidFill>
                <a:ea typeface="Times New Roman" panose="02020603050405020304" pitchFamily="18" charset="0"/>
              </a:rPr>
              <a:t>11:00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F4D38331-1ADB-4781-C1C6-09D7F33DBB95}"/>
              </a:ext>
            </a:extLst>
          </p:cNvPr>
          <p:cNvSpPr txBox="1"/>
          <p:nvPr/>
        </p:nvSpPr>
        <p:spPr>
          <a:xfrm>
            <a:off x="3931887" y="2192162"/>
            <a:ext cx="382379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100" b="1" dirty="0">
                <a:solidFill>
                  <a:srgbClr val="4D4D4D"/>
                </a:solidFill>
                <a:ea typeface="Times New Roman" panose="02020603050405020304" pitchFamily="18" charset="0"/>
              </a:rPr>
              <a:t>Inicio del ciberataque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8E1A24F9-C3D8-7B40-47E7-85E620DA6C25}"/>
              </a:ext>
            </a:extLst>
          </p:cNvPr>
          <p:cNvSpPr txBox="1"/>
          <p:nvPr/>
        </p:nvSpPr>
        <p:spPr>
          <a:xfrm>
            <a:off x="7877772" y="2030579"/>
            <a:ext cx="252306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MX" sz="2100" b="1" dirty="0">
                <a:solidFill>
                  <a:srgbClr val="4D4D4D"/>
                </a:solidFill>
                <a:ea typeface="Times New Roman" panose="02020603050405020304" pitchFamily="18" charset="0"/>
              </a:rPr>
              <a:t>Detección del </a:t>
            </a:r>
            <a:r>
              <a:rPr lang="es-CO" sz="2100" b="1" dirty="0">
                <a:solidFill>
                  <a:srgbClr val="4D4D4D"/>
                </a:solidFill>
                <a:ea typeface="Times New Roman" panose="02020603050405020304" pitchFamily="18" charset="0"/>
              </a:rPr>
              <a:t>ciberataque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B0C078E3-5873-0C04-D86D-A8C7B3385B7D}"/>
              </a:ext>
            </a:extLst>
          </p:cNvPr>
          <p:cNvSpPr txBox="1"/>
          <p:nvPr/>
        </p:nvSpPr>
        <p:spPr>
          <a:xfrm>
            <a:off x="11204476" y="2030579"/>
            <a:ext cx="24783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100" b="1" dirty="0">
                <a:solidFill>
                  <a:srgbClr val="4D4D4D"/>
                </a:solidFill>
                <a:ea typeface="Times New Roman" panose="02020603050405020304" pitchFamily="18" charset="0"/>
              </a:rPr>
              <a:t>Confirmación de dos (2) hackers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3429BAB6-0C8B-0648-8F43-166BEB487EEF}"/>
              </a:ext>
            </a:extLst>
          </p:cNvPr>
          <p:cNvSpPr txBox="1"/>
          <p:nvPr/>
        </p:nvSpPr>
        <p:spPr>
          <a:xfrm>
            <a:off x="1297159" y="8234893"/>
            <a:ext cx="252306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100" b="1" dirty="0">
                <a:solidFill>
                  <a:srgbClr val="4D4D4D"/>
                </a:solidFill>
                <a:ea typeface="Times New Roman" panose="02020603050405020304" pitchFamily="18" charset="0"/>
              </a:rPr>
              <a:t>Respaldo de seguridad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3811860D-3426-4982-4465-29122BD7FA91}"/>
              </a:ext>
            </a:extLst>
          </p:cNvPr>
          <p:cNvSpPr txBox="1"/>
          <p:nvPr/>
        </p:nvSpPr>
        <p:spPr>
          <a:xfrm>
            <a:off x="6259253" y="8283927"/>
            <a:ext cx="252306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100" b="1" dirty="0">
                <a:solidFill>
                  <a:srgbClr val="4D4D4D"/>
                </a:solidFill>
                <a:ea typeface="Times New Roman" panose="02020603050405020304" pitchFamily="18" charset="0"/>
              </a:rPr>
              <a:t>Finalización del ciberataque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9B292F8C-D9FF-93A1-0293-FC1D69494D0E}"/>
              </a:ext>
            </a:extLst>
          </p:cNvPr>
          <p:cNvSpPr txBox="1"/>
          <p:nvPr/>
        </p:nvSpPr>
        <p:spPr>
          <a:xfrm>
            <a:off x="9499542" y="8283927"/>
            <a:ext cx="2605518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100" b="1" dirty="0">
                <a:solidFill>
                  <a:srgbClr val="4D4D4D"/>
                </a:solidFill>
                <a:ea typeface="Times New Roman" panose="02020603050405020304" pitchFamily="18" charset="0"/>
              </a:rPr>
              <a:t>Identificación de tres (3) posibles hackers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FC921827-FEEF-7F5D-379D-39A77715F372}"/>
              </a:ext>
            </a:extLst>
          </p:cNvPr>
          <p:cNvSpPr txBox="1"/>
          <p:nvPr/>
        </p:nvSpPr>
        <p:spPr>
          <a:xfrm>
            <a:off x="14873855" y="8283926"/>
            <a:ext cx="324364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s-CO" sz="2100" b="1" dirty="0">
                <a:solidFill>
                  <a:srgbClr val="4D4D4D"/>
                </a:solidFill>
                <a:ea typeface="Times New Roman" panose="02020603050405020304" pitchFamily="18" charset="0"/>
              </a:rPr>
              <a:t>No se ha confirmado el hacker 3</a:t>
            </a:r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8BB590A3-1DAF-4F40-BA0F-C3663A60BD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8" t="21505" r="8758" b="23545"/>
          <a:stretch/>
        </p:blipFill>
        <p:spPr>
          <a:xfrm>
            <a:off x="208655" y="228374"/>
            <a:ext cx="2855402" cy="1924649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1" name="Grupo 30">
            <a:extLst>
              <a:ext uri="{FF2B5EF4-FFF2-40B4-BE49-F238E27FC236}">
                <a16:creationId xmlns:a16="http://schemas.microsoft.com/office/drawing/2014/main" id="{5890E186-8E0B-460F-AB61-22ABF26A0B55}"/>
              </a:ext>
            </a:extLst>
          </p:cNvPr>
          <p:cNvGrpSpPr/>
          <p:nvPr/>
        </p:nvGrpSpPr>
        <p:grpSpPr>
          <a:xfrm>
            <a:off x="5974146" y="431074"/>
            <a:ext cx="5328822" cy="833334"/>
            <a:chOff x="6019864" y="4140850"/>
            <a:chExt cx="2238439" cy="1513516"/>
          </a:xfrm>
        </p:grpSpPr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14C8046C-EFD0-4711-967B-7064E125E60C}"/>
                </a:ext>
              </a:extLst>
            </p:cNvPr>
            <p:cNvSpPr/>
            <p:nvPr/>
          </p:nvSpPr>
          <p:spPr>
            <a:xfrm>
              <a:off x="6019864" y="4140850"/>
              <a:ext cx="2238439" cy="1513516"/>
            </a:xfrm>
            <a:prstGeom prst="rect">
              <a:avLst/>
            </a:prstGeom>
            <a:solidFill>
              <a:srgbClr val="068CB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CAC96CBE-9E1A-4F19-B0A2-F8C4B3EB8EAF}"/>
                </a:ext>
              </a:extLst>
            </p:cNvPr>
            <p:cNvSpPr txBox="1"/>
            <p:nvPr/>
          </p:nvSpPr>
          <p:spPr>
            <a:xfrm>
              <a:off x="6169813" y="4543642"/>
              <a:ext cx="1938540" cy="48187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s-ES" sz="2400" b="1" dirty="0">
                  <a:solidFill>
                    <a:schemeClr val="bg1"/>
                  </a:solidFill>
                </a:rPr>
                <a:t>Línea de tiempo ciberataque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1674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en blanco y negro de un edificio&#10;&#10;Descripción generada automáticamente">
            <a:extLst>
              <a:ext uri="{FF2B5EF4-FFF2-40B4-BE49-F238E27FC236}">
                <a16:creationId xmlns:a16="http://schemas.microsoft.com/office/drawing/2014/main" id="{40C7B79E-9662-E699-F918-141DFEECD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1350" y="0"/>
            <a:ext cx="3676650" cy="10287000"/>
          </a:xfrm>
          <a:prstGeom prst="rect">
            <a:avLst/>
          </a:prstGeom>
        </p:spPr>
      </p:pic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C01FB0F1-547D-49BA-5043-EE201974BC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8002" y="7622628"/>
            <a:ext cx="3603346" cy="2543833"/>
          </a:xfrm>
          <a:prstGeom prst="rect">
            <a:avLst/>
          </a:prstGeom>
        </p:spPr>
      </p:pic>
      <p:pic>
        <p:nvPicPr>
          <p:cNvPr id="11" name="Imagen 10" descr="Imagen que contiene Icono&#10;&#10;Descripción generada automáticamente">
            <a:extLst>
              <a:ext uri="{FF2B5EF4-FFF2-40B4-BE49-F238E27FC236}">
                <a16:creationId xmlns:a16="http://schemas.microsoft.com/office/drawing/2014/main" id="{3979B55C-7315-4530-3C8B-6E3630D0F2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495" y="313011"/>
            <a:ext cx="1837635" cy="2543833"/>
          </a:xfrm>
          <a:prstGeom prst="rect">
            <a:avLst/>
          </a:prstGeom>
        </p:spPr>
      </p:pic>
      <p:grpSp>
        <p:nvGrpSpPr>
          <p:cNvPr id="46" name="Grupo 45">
            <a:extLst>
              <a:ext uri="{FF2B5EF4-FFF2-40B4-BE49-F238E27FC236}">
                <a16:creationId xmlns:a16="http://schemas.microsoft.com/office/drawing/2014/main" id="{6C220371-3EE9-4303-8A14-4E77D74B179A}"/>
              </a:ext>
            </a:extLst>
          </p:cNvPr>
          <p:cNvGrpSpPr/>
          <p:nvPr/>
        </p:nvGrpSpPr>
        <p:grpSpPr>
          <a:xfrm>
            <a:off x="724419" y="1164946"/>
            <a:ext cx="17041065" cy="1042677"/>
            <a:chOff x="6019864" y="4140850"/>
            <a:chExt cx="2238439" cy="1513516"/>
          </a:xfrm>
        </p:grpSpPr>
        <p:sp>
          <p:nvSpPr>
            <p:cNvPr id="47" name="Rectángulo 46">
              <a:extLst>
                <a:ext uri="{FF2B5EF4-FFF2-40B4-BE49-F238E27FC236}">
                  <a16:creationId xmlns:a16="http://schemas.microsoft.com/office/drawing/2014/main" id="{9475EF5F-141D-404E-9E57-77ADA185A2B1}"/>
                </a:ext>
              </a:extLst>
            </p:cNvPr>
            <p:cNvSpPr/>
            <p:nvPr/>
          </p:nvSpPr>
          <p:spPr>
            <a:xfrm>
              <a:off x="6019864" y="4140850"/>
              <a:ext cx="2238439" cy="1513516"/>
            </a:xfrm>
            <a:prstGeom prst="rect">
              <a:avLst/>
            </a:prstGeom>
            <a:solidFill>
              <a:srgbClr val="068CB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48" name="CuadroTexto 47">
              <a:extLst>
                <a:ext uri="{FF2B5EF4-FFF2-40B4-BE49-F238E27FC236}">
                  <a16:creationId xmlns:a16="http://schemas.microsoft.com/office/drawing/2014/main" id="{35778592-A50B-49A5-9986-238457FE79B8}"/>
                </a:ext>
              </a:extLst>
            </p:cNvPr>
            <p:cNvSpPr txBox="1"/>
            <p:nvPr/>
          </p:nvSpPr>
          <p:spPr>
            <a:xfrm>
              <a:off x="6056146" y="4256788"/>
              <a:ext cx="2186537" cy="12062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/>
              <a:r>
                <a:rPr lang="es-ES" sz="2400" b="1" dirty="0">
                  <a:solidFill>
                    <a:schemeClr val="bg1"/>
                  </a:solidFill>
                </a:rPr>
                <a:t>Objetivo de la consultoría: </a:t>
              </a:r>
              <a:r>
                <a:rPr lang="es-MX" sz="2400" dirty="0">
                  <a:solidFill>
                    <a:schemeClr val="bg1"/>
                  </a:solidFill>
                </a:rPr>
                <a:t>descubrir si el tercer sospechoso tuvo algo que ver con los ataques, o fueron solo dos hackers</a:t>
              </a:r>
              <a:endParaRPr lang="es-ES" sz="24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82" name="Tabla 82">
            <a:extLst>
              <a:ext uri="{FF2B5EF4-FFF2-40B4-BE49-F238E27FC236}">
                <a16:creationId xmlns:a16="http://schemas.microsoft.com/office/drawing/2014/main" id="{ACF00CF6-EEAA-447B-B374-DA1D3E8DA0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4564692"/>
              </p:ext>
            </p:extLst>
          </p:nvPr>
        </p:nvGraphicFramePr>
        <p:xfrm>
          <a:off x="724420" y="3904352"/>
          <a:ext cx="17041066" cy="4990192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3024620">
                  <a:extLst>
                    <a:ext uri="{9D8B030D-6E8A-4147-A177-3AD203B41FA5}">
                      <a16:colId xmlns:a16="http://schemas.microsoft.com/office/drawing/2014/main" val="4169824290"/>
                    </a:ext>
                  </a:extLst>
                </a:gridCol>
                <a:gridCol w="7184571">
                  <a:extLst>
                    <a:ext uri="{9D8B030D-6E8A-4147-A177-3AD203B41FA5}">
                      <a16:colId xmlns:a16="http://schemas.microsoft.com/office/drawing/2014/main" val="421453995"/>
                    </a:ext>
                  </a:extLst>
                </a:gridCol>
                <a:gridCol w="3487783">
                  <a:extLst>
                    <a:ext uri="{9D8B030D-6E8A-4147-A177-3AD203B41FA5}">
                      <a16:colId xmlns:a16="http://schemas.microsoft.com/office/drawing/2014/main" val="1194456216"/>
                    </a:ext>
                  </a:extLst>
                </a:gridCol>
                <a:gridCol w="3344092">
                  <a:extLst>
                    <a:ext uri="{9D8B030D-6E8A-4147-A177-3AD203B41FA5}">
                      <a16:colId xmlns:a16="http://schemas.microsoft.com/office/drawing/2014/main" val="2705586863"/>
                    </a:ext>
                  </a:extLst>
                </a:gridCol>
              </a:tblGrid>
              <a:tr h="485548">
                <a:tc>
                  <a:txBody>
                    <a:bodyPr/>
                    <a:lstStyle/>
                    <a:p>
                      <a:r>
                        <a:rPr lang="es-MX" sz="2200" dirty="0"/>
                        <a:t>Variable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200" dirty="0"/>
                        <a:t>Descripción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Escala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Naturaleza</a:t>
                      </a:r>
                      <a:endParaRPr lang="es-CO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369313"/>
                  </a:ext>
                </a:extLst>
              </a:tr>
              <a:tr h="485548">
                <a:tc>
                  <a:txBody>
                    <a:bodyPr/>
                    <a:lstStyle/>
                    <a:p>
                      <a:r>
                        <a:rPr lang="es-CO" sz="2200" dirty="0" err="1"/>
                        <a:t>Session_Connection_Time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200" dirty="0"/>
                        <a:t>Cuánto tiempo duró la sesión en minutos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Razón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Cuantitativa</a:t>
                      </a:r>
                      <a:endParaRPr lang="es-CO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9915920"/>
                  </a:ext>
                </a:extLst>
              </a:tr>
              <a:tr h="485548">
                <a:tc>
                  <a:txBody>
                    <a:bodyPr/>
                    <a:lstStyle/>
                    <a:p>
                      <a:r>
                        <a:rPr lang="es-CO" sz="2200" dirty="0"/>
                        <a:t>Bytes </a:t>
                      </a:r>
                      <a:r>
                        <a:rPr lang="es-CO" sz="2200" dirty="0" err="1"/>
                        <a:t>Transferred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200" dirty="0"/>
                        <a:t>Número de MB transferidos durante la sesión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Razón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Cuantitativa</a:t>
                      </a:r>
                      <a:endParaRPr lang="es-CO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0363631"/>
                  </a:ext>
                </a:extLst>
              </a:tr>
              <a:tr h="485548">
                <a:tc>
                  <a:txBody>
                    <a:bodyPr/>
                    <a:lstStyle/>
                    <a:p>
                      <a:r>
                        <a:rPr lang="es-CO" sz="2200" dirty="0" err="1"/>
                        <a:t>Kali_Trace_Used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2200" dirty="0"/>
                        <a:t>Indica si el hacker estaba usando Kali Linux (sistema operativo usual para hackeos)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Nominal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Cualitativa</a:t>
                      </a:r>
                      <a:endParaRPr lang="es-CO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8790355"/>
                  </a:ext>
                </a:extLst>
              </a:tr>
              <a:tr h="485548">
                <a:tc>
                  <a:txBody>
                    <a:bodyPr/>
                    <a:lstStyle/>
                    <a:p>
                      <a:r>
                        <a:rPr lang="es-CO" sz="2200" dirty="0" err="1"/>
                        <a:t>Servers_Corrupted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2200" dirty="0"/>
                        <a:t>Número de servidores corrompidos durante el ataque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Razón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Cuantitativa</a:t>
                      </a:r>
                      <a:endParaRPr lang="es-CO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5201948"/>
                  </a:ext>
                </a:extLst>
              </a:tr>
              <a:tr h="485548">
                <a:tc>
                  <a:txBody>
                    <a:bodyPr/>
                    <a:lstStyle/>
                    <a:p>
                      <a:r>
                        <a:rPr lang="es-CO" sz="2200" dirty="0" err="1"/>
                        <a:t>Pages_Corrupted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2200" dirty="0"/>
                        <a:t>Número de páginas accedidas ilegalmente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Razón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Cuantitativa</a:t>
                      </a:r>
                      <a:endParaRPr lang="es-CO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6589005"/>
                  </a:ext>
                </a:extLst>
              </a:tr>
              <a:tr h="687107">
                <a:tc>
                  <a:txBody>
                    <a:bodyPr/>
                    <a:lstStyle/>
                    <a:p>
                      <a:r>
                        <a:rPr lang="es-CO" sz="2200" dirty="0" err="1"/>
                        <a:t>Location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200" dirty="0"/>
                        <a:t>Ubicación de donde provino el ataque (Probablemente inútil porque los hackers usaron </a:t>
                      </a:r>
                      <a:r>
                        <a:rPr lang="es-MX" sz="2200" dirty="0" err="1"/>
                        <a:t>VPNs</a:t>
                      </a:r>
                      <a:r>
                        <a:rPr lang="es-MX" sz="2200" dirty="0"/>
                        <a:t>)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Nominal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Cualitativa</a:t>
                      </a:r>
                      <a:endParaRPr lang="es-CO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962398"/>
                  </a:ext>
                </a:extLst>
              </a:tr>
              <a:tr h="485548">
                <a:tc>
                  <a:txBody>
                    <a:bodyPr/>
                    <a:lstStyle/>
                    <a:p>
                      <a:r>
                        <a:rPr lang="es-CO" sz="2200" dirty="0" err="1"/>
                        <a:t>WPM_Typing_Speed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200" dirty="0"/>
                        <a:t>Su velocidad de escritura estimada basada en los registros de sesión (palabras por minuto).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Razón</a:t>
                      </a:r>
                      <a:endParaRPr lang="es-CO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sz="2200" dirty="0"/>
                        <a:t>Cuantitativa</a:t>
                      </a:r>
                      <a:endParaRPr lang="es-CO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375591"/>
                  </a:ext>
                </a:extLst>
              </a:tr>
            </a:tbl>
          </a:graphicData>
        </a:graphic>
      </p:graphicFrame>
      <p:grpSp>
        <p:nvGrpSpPr>
          <p:cNvPr id="83" name="Grupo 82">
            <a:extLst>
              <a:ext uri="{FF2B5EF4-FFF2-40B4-BE49-F238E27FC236}">
                <a16:creationId xmlns:a16="http://schemas.microsoft.com/office/drawing/2014/main" id="{56319CFF-5E17-4F62-ACB9-013756D2BD5F}"/>
              </a:ext>
            </a:extLst>
          </p:cNvPr>
          <p:cNvGrpSpPr/>
          <p:nvPr/>
        </p:nvGrpSpPr>
        <p:grpSpPr>
          <a:xfrm>
            <a:off x="724421" y="2527967"/>
            <a:ext cx="17041065" cy="1137326"/>
            <a:chOff x="4429849" y="891905"/>
            <a:chExt cx="2334268" cy="292658"/>
          </a:xfrm>
        </p:grpSpPr>
        <p:sp>
          <p:nvSpPr>
            <p:cNvPr id="84" name="Rectángulo 83">
              <a:extLst>
                <a:ext uri="{FF2B5EF4-FFF2-40B4-BE49-F238E27FC236}">
                  <a16:creationId xmlns:a16="http://schemas.microsoft.com/office/drawing/2014/main" id="{D2FD35E4-CAE4-49B7-82ED-DA743644083F}"/>
                </a:ext>
              </a:extLst>
            </p:cNvPr>
            <p:cNvSpPr/>
            <p:nvPr/>
          </p:nvSpPr>
          <p:spPr>
            <a:xfrm>
              <a:off x="4429849" y="891905"/>
              <a:ext cx="2334268" cy="292658"/>
            </a:xfrm>
            <a:prstGeom prst="rect">
              <a:avLst/>
            </a:prstGeom>
            <a:solidFill>
              <a:srgbClr val="50C4D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s-CO" sz="2400"/>
            </a:p>
          </p:txBody>
        </p:sp>
        <p:sp>
          <p:nvSpPr>
            <p:cNvPr id="85" name="CuadroTexto 84">
              <a:extLst>
                <a:ext uri="{FF2B5EF4-FFF2-40B4-BE49-F238E27FC236}">
                  <a16:creationId xmlns:a16="http://schemas.microsoft.com/office/drawing/2014/main" id="{5F2F2A23-F786-44F9-B3DB-E243C7858198}"/>
                </a:ext>
              </a:extLst>
            </p:cNvPr>
            <p:cNvSpPr txBox="1"/>
            <p:nvPr/>
          </p:nvSpPr>
          <p:spPr>
            <a:xfrm>
              <a:off x="4467685" y="943929"/>
              <a:ext cx="2245564" cy="21383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just"/>
              <a:r>
                <a:rPr lang="es-MX" sz="2400" b="1" dirty="0">
                  <a:solidFill>
                    <a:schemeClr val="bg1"/>
                  </a:solidFill>
                  <a:effectLst/>
                  <a:ea typeface="Times New Roman" panose="02020603050405020304" pitchFamily="18" charset="0"/>
                </a:rPr>
                <a:t>Datos:</a:t>
              </a:r>
              <a:r>
                <a:rPr lang="es-MX" sz="2400" dirty="0">
                  <a:solidFill>
                    <a:schemeClr val="bg1"/>
                  </a:solidFill>
                  <a:effectLst/>
                  <a:ea typeface="Times New Roman" panose="02020603050405020304" pitchFamily="18" charset="0"/>
                </a:rPr>
                <a:t> Compilados por los ingenieros forenses de </a:t>
              </a:r>
              <a:r>
                <a:rPr lang="es-MX" sz="2400" dirty="0" err="1">
                  <a:solidFill>
                    <a:schemeClr val="bg1"/>
                  </a:solidFill>
                  <a:effectLst/>
                  <a:ea typeface="Times New Roman" panose="02020603050405020304" pitchFamily="18" charset="0"/>
                </a:rPr>
                <a:t>BayNova</a:t>
              </a:r>
              <a:r>
                <a:rPr lang="es-MX" sz="2400" dirty="0">
                  <a:solidFill>
                    <a:schemeClr val="bg1"/>
                  </a:solidFill>
                  <a:effectLst/>
                  <a:ea typeface="Times New Roman" panose="02020603050405020304" pitchFamily="18" charset="0"/>
                </a:rPr>
                <a:t>: 334 registros correspondientes a cada sesión que los hackers utilizaron para conectarse a sus servidores</a:t>
              </a:r>
              <a:endParaRPr lang="es-CO" sz="2400" dirty="0">
                <a:solidFill>
                  <a:schemeClr val="bg1"/>
                </a:solidFill>
                <a:effectLst/>
                <a:ea typeface="Times New Roman" panose="02020603050405020304" pitchFamily="18" charset="0"/>
              </a:endParaRPr>
            </a:p>
          </p:txBody>
        </p:sp>
      </p:grpSp>
      <p:sp>
        <p:nvSpPr>
          <p:cNvPr id="87" name="CuadroTexto 86">
            <a:extLst>
              <a:ext uri="{FF2B5EF4-FFF2-40B4-BE49-F238E27FC236}">
                <a16:creationId xmlns:a16="http://schemas.microsoft.com/office/drawing/2014/main" id="{7206F021-3041-448A-AE3C-5A764605B4CA}"/>
              </a:ext>
            </a:extLst>
          </p:cNvPr>
          <p:cNvSpPr txBox="1"/>
          <p:nvPr/>
        </p:nvSpPr>
        <p:spPr>
          <a:xfrm>
            <a:off x="724420" y="9122054"/>
            <a:ext cx="170410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dirty="0">
                <a:latin typeface="Roboto" panose="02000000000000000000" pitchFamily="2" charset="0"/>
              </a:rPr>
              <a:t>L</a:t>
            </a:r>
            <a:r>
              <a:rPr lang="es-MX" i="0" dirty="0">
                <a:effectLst/>
                <a:latin typeface="Roboto" panose="02000000000000000000" pitchFamily="2" charset="0"/>
              </a:rPr>
              <a:t>os hackers se turnan para los ataques. Lo que significa que cada uno debería tener aproximadamente la misma cantidad de ataques. 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89009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49607-A59D-27A2-777D-2CB51C5947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en blanco y negro de una chimenea&#10;&#10;Descripción generada automáticamente con confianza media">
            <a:extLst>
              <a:ext uri="{FF2B5EF4-FFF2-40B4-BE49-F238E27FC236}">
                <a16:creationId xmlns:a16="http://schemas.microsoft.com/office/drawing/2014/main" id="{FAF9412C-C126-7B09-D586-ED866FA412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5353"/>
            <a:ext cx="18283992" cy="10317263"/>
          </a:xfrm>
          <a:prstGeom prst="rect">
            <a:avLst/>
          </a:prstGeom>
        </p:spPr>
      </p:pic>
      <p:cxnSp>
        <p:nvCxnSpPr>
          <p:cNvPr id="2" name="Straight Arrow Connector 83">
            <a:extLst>
              <a:ext uri="{FF2B5EF4-FFF2-40B4-BE49-F238E27FC236}">
                <a16:creationId xmlns:a16="http://schemas.microsoft.com/office/drawing/2014/main" id="{77A6F78E-F943-9D6A-D167-320C708225ED}"/>
              </a:ext>
            </a:extLst>
          </p:cNvPr>
          <p:cNvCxnSpPr>
            <a:cxnSpLocks/>
          </p:cNvCxnSpPr>
          <p:nvPr/>
        </p:nvCxnSpPr>
        <p:spPr>
          <a:xfrm flipV="1">
            <a:off x="1930934" y="1956934"/>
            <a:ext cx="0" cy="5850532"/>
          </a:xfrm>
          <a:prstGeom prst="straightConnector1">
            <a:avLst/>
          </a:prstGeom>
          <a:ln w="12700">
            <a:solidFill>
              <a:srgbClr val="3BAC52"/>
            </a:solidFill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Imagen 37" descr="Imagen que contiene Forma&#10;&#10;Descripción generada automáticamente">
            <a:extLst>
              <a:ext uri="{FF2B5EF4-FFF2-40B4-BE49-F238E27FC236}">
                <a16:creationId xmlns:a16="http://schemas.microsoft.com/office/drawing/2014/main" id="{3338F0D3-B195-B6D1-445F-0839F70E2CE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3529" y="3933655"/>
            <a:ext cx="8382000" cy="6800850"/>
          </a:xfrm>
          <a:prstGeom prst="rect">
            <a:avLst/>
          </a:prstGeom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741B3103-AA07-42A6-E49F-880607821A64}"/>
              </a:ext>
            </a:extLst>
          </p:cNvPr>
          <p:cNvGrpSpPr/>
          <p:nvPr/>
        </p:nvGrpSpPr>
        <p:grpSpPr>
          <a:xfrm>
            <a:off x="2243890" y="1175658"/>
            <a:ext cx="14904535" cy="9095989"/>
            <a:chOff x="1455932" y="4792563"/>
            <a:chExt cx="12073246" cy="8071515"/>
          </a:xfrm>
        </p:grpSpPr>
        <p:sp>
          <p:nvSpPr>
            <p:cNvPr id="35" name="Rectangle 19">
              <a:extLst>
                <a:ext uri="{FF2B5EF4-FFF2-40B4-BE49-F238E27FC236}">
                  <a16:creationId xmlns:a16="http://schemas.microsoft.com/office/drawing/2014/main" id="{93436D52-2BB9-55E9-D587-D3DB0E75915B}"/>
                </a:ext>
              </a:extLst>
            </p:cNvPr>
            <p:cNvSpPr/>
            <p:nvPr/>
          </p:nvSpPr>
          <p:spPr>
            <a:xfrm>
              <a:off x="1455932" y="4792563"/>
              <a:ext cx="12073246" cy="80715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CO" sz="720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Capítulo 2</a:t>
              </a:r>
            </a:p>
            <a:p>
              <a:r>
                <a:rPr lang="es-CO" sz="720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Análisis Exploratorio de datos (EDA)</a:t>
              </a:r>
            </a:p>
            <a:p>
              <a:r>
                <a:rPr lang="es-CO" sz="7200" noProof="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Capítulo 3</a:t>
              </a:r>
            </a:p>
            <a:p>
              <a:r>
                <a:rPr lang="es-CO" sz="720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Modelo</a:t>
              </a:r>
            </a:p>
            <a:p>
              <a:r>
                <a:rPr lang="es-CO" sz="7200" noProof="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Capítulo 4</a:t>
              </a:r>
            </a:p>
            <a:p>
              <a:r>
                <a:rPr lang="es-CO" sz="720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Validación y resultados</a:t>
              </a:r>
              <a:endParaRPr lang="es-CO" sz="7200" noProof="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  <a:p>
              <a:endParaRPr lang="es-CO" sz="7200" noProof="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  <p:sp>
          <p:nvSpPr>
            <p:cNvPr id="36" name="Rectangle 19">
              <a:extLst>
                <a:ext uri="{FF2B5EF4-FFF2-40B4-BE49-F238E27FC236}">
                  <a16:creationId xmlns:a16="http://schemas.microsoft.com/office/drawing/2014/main" id="{D0B45723-E18D-5651-0FE4-805BE2599912}"/>
                </a:ext>
              </a:extLst>
            </p:cNvPr>
            <p:cNvSpPr/>
            <p:nvPr/>
          </p:nvSpPr>
          <p:spPr>
            <a:xfrm>
              <a:off x="1455932" y="5833677"/>
              <a:ext cx="8676913" cy="12913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5400" noProof="0" dirty="0">
                <a:ln w="6350">
                  <a:noFill/>
                </a:ln>
                <a:solidFill>
                  <a:srgbClr val="3BAC52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</p:grpSp>
      <p:pic>
        <p:nvPicPr>
          <p:cNvPr id="37" name="Imagen 3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BE688CB0-CDA3-5731-D02F-51DD4BAA75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431" y="8494482"/>
            <a:ext cx="3989943" cy="1373057"/>
          </a:xfrm>
          <a:prstGeom prst="rect">
            <a:avLst/>
          </a:prstGeom>
        </p:spPr>
      </p:pic>
      <p:pic>
        <p:nvPicPr>
          <p:cNvPr id="39" name="Imagen 38" descr="Forma, Flecha&#10;&#10;Descripción generada automáticamente">
            <a:extLst>
              <a:ext uri="{FF2B5EF4-FFF2-40B4-BE49-F238E27FC236}">
                <a16:creationId xmlns:a16="http://schemas.microsoft.com/office/drawing/2014/main" id="{9178D4D9-2FCE-AB09-98A6-D430EA345BA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8663" y="-761777"/>
            <a:ext cx="4123467" cy="469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460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1C643-E8C7-0221-5870-93D4FA672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Imagen 37" descr="Imagen que contiene Forma&#10;&#10;Descripción generada automáticamente">
            <a:extLst>
              <a:ext uri="{FF2B5EF4-FFF2-40B4-BE49-F238E27FC236}">
                <a16:creationId xmlns:a16="http://schemas.microsoft.com/office/drawing/2014/main" id="{E4D2473F-88FB-19F3-5F1B-65227F7FB8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4340" y="4004771"/>
            <a:ext cx="8382000" cy="6800850"/>
          </a:xfrm>
          <a:prstGeom prst="rect">
            <a:avLst/>
          </a:prstGeom>
        </p:spPr>
      </p:pic>
      <p:pic>
        <p:nvPicPr>
          <p:cNvPr id="4" name="Imagen 3" descr="Imagen en blanco y negro de una chimenea&#10;&#10;Descripción generada automáticamente con confianza media">
            <a:extLst>
              <a:ext uri="{FF2B5EF4-FFF2-40B4-BE49-F238E27FC236}">
                <a16:creationId xmlns:a16="http://schemas.microsoft.com/office/drawing/2014/main" id="{FB99A7DB-B0E2-1F7B-1689-6A6F8107C6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3992" cy="10317263"/>
          </a:xfrm>
          <a:prstGeom prst="rect">
            <a:avLst/>
          </a:prstGeom>
        </p:spPr>
      </p:pic>
      <p:cxnSp>
        <p:nvCxnSpPr>
          <p:cNvPr id="2" name="Straight Arrow Connector 83">
            <a:extLst>
              <a:ext uri="{FF2B5EF4-FFF2-40B4-BE49-F238E27FC236}">
                <a16:creationId xmlns:a16="http://schemas.microsoft.com/office/drawing/2014/main" id="{B68D1759-71E3-3F2F-0F4B-D083FB80AAD7}"/>
              </a:ext>
            </a:extLst>
          </p:cNvPr>
          <p:cNvCxnSpPr>
            <a:cxnSpLocks/>
          </p:cNvCxnSpPr>
          <p:nvPr/>
        </p:nvCxnSpPr>
        <p:spPr>
          <a:xfrm flipV="1">
            <a:off x="1930934" y="1956934"/>
            <a:ext cx="0" cy="5850532"/>
          </a:xfrm>
          <a:prstGeom prst="straightConnector1">
            <a:avLst/>
          </a:prstGeom>
          <a:ln w="12700">
            <a:solidFill>
              <a:srgbClr val="3BAC52"/>
            </a:solidFill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o 4">
            <a:extLst>
              <a:ext uri="{FF2B5EF4-FFF2-40B4-BE49-F238E27FC236}">
                <a16:creationId xmlns:a16="http://schemas.microsoft.com/office/drawing/2014/main" id="{523DD619-9DE1-2A47-41E5-254FE1B67840}"/>
              </a:ext>
            </a:extLst>
          </p:cNvPr>
          <p:cNvGrpSpPr/>
          <p:nvPr/>
        </p:nvGrpSpPr>
        <p:grpSpPr>
          <a:xfrm>
            <a:off x="2215221" y="3492558"/>
            <a:ext cx="12109155" cy="3362852"/>
            <a:chOff x="1420023" y="3762221"/>
            <a:chExt cx="12109155" cy="3362852"/>
          </a:xfrm>
        </p:grpSpPr>
        <p:sp>
          <p:nvSpPr>
            <p:cNvPr id="34" name="Rectangle 19">
              <a:extLst>
                <a:ext uri="{FF2B5EF4-FFF2-40B4-BE49-F238E27FC236}">
                  <a16:creationId xmlns:a16="http://schemas.microsoft.com/office/drawing/2014/main" id="{5C11F12F-EC6C-3922-6BF8-222F665E5570}"/>
                </a:ext>
              </a:extLst>
            </p:cNvPr>
            <p:cNvSpPr/>
            <p:nvPr/>
          </p:nvSpPr>
          <p:spPr>
            <a:xfrm>
              <a:off x="1420023" y="3762221"/>
              <a:ext cx="8833272" cy="112544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CO" sz="8000" noProof="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Capítulo 5	</a:t>
              </a:r>
            </a:p>
          </p:txBody>
        </p:sp>
        <p:sp>
          <p:nvSpPr>
            <p:cNvPr id="35" name="Rectangle 19">
              <a:extLst>
                <a:ext uri="{FF2B5EF4-FFF2-40B4-BE49-F238E27FC236}">
                  <a16:creationId xmlns:a16="http://schemas.microsoft.com/office/drawing/2014/main" id="{39CD42AB-F424-3F41-0C01-C8058F769EB0}"/>
                </a:ext>
              </a:extLst>
            </p:cNvPr>
            <p:cNvSpPr/>
            <p:nvPr/>
          </p:nvSpPr>
          <p:spPr>
            <a:xfrm>
              <a:off x="1455932" y="4917491"/>
              <a:ext cx="12073246" cy="105238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s-MX" sz="8000" noProof="0" dirty="0">
                  <a:ln w="6350">
                    <a:noFill/>
                  </a:ln>
                  <a:solidFill>
                    <a:schemeClr val="bg1"/>
                  </a:solidFill>
                  <a:latin typeface="Mikro Bold" panose="00000800000000000000" pitchFamily="50" charset="0"/>
                  <a:cs typeface="Poppins Light" panose="00000400000000000000" pitchFamily="2" charset="0"/>
                </a:rPr>
                <a:t>Conclusiones</a:t>
              </a:r>
              <a:endParaRPr lang="es-CO" sz="8000" noProof="0" dirty="0">
                <a:ln w="6350">
                  <a:noFill/>
                </a:ln>
                <a:solidFill>
                  <a:schemeClr val="bg1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  <p:sp>
          <p:nvSpPr>
            <p:cNvPr id="36" name="Rectangle 19">
              <a:extLst>
                <a:ext uri="{FF2B5EF4-FFF2-40B4-BE49-F238E27FC236}">
                  <a16:creationId xmlns:a16="http://schemas.microsoft.com/office/drawing/2014/main" id="{959184E1-7C80-2013-A3AE-933C36975F01}"/>
                </a:ext>
              </a:extLst>
            </p:cNvPr>
            <p:cNvSpPr/>
            <p:nvPr/>
          </p:nvSpPr>
          <p:spPr>
            <a:xfrm>
              <a:off x="1455932" y="5833677"/>
              <a:ext cx="8676913" cy="129139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s-CO" sz="5400" noProof="0" dirty="0">
                <a:ln w="6350">
                  <a:noFill/>
                </a:ln>
                <a:solidFill>
                  <a:srgbClr val="3BAC52"/>
                </a:solidFill>
                <a:latin typeface="Mikro Bold" panose="00000800000000000000" pitchFamily="50" charset="0"/>
                <a:cs typeface="Poppins Light" panose="00000400000000000000" pitchFamily="2" charset="0"/>
              </a:endParaRPr>
            </a:p>
          </p:txBody>
        </p:sp>
      </p:grpSp>
      <p:pic>
        <p:nvPicPr>
          <p:cNvPr id="37" name="Imagen 3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F5ED0ADC-E752-B21B-5213-32F8AEC3AF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431" y="8494482"/>
            <a:ext cx="3989943" cy="1373057"/>
          </a:xfrm>
          <a:prstGeom prst="rect">
            <a:avLst/>
          </a:prstGeom>
        </p:spPr>
      </p:pic>
      <p:pic>
        <p:nvPicPr>
          <p:cNvPr id="39" name="Imagen 38" descr="Forma, Flecha&#10;&#10;Descripción generada automáticamente">
            <a:extLst>
              <a:ext uri="{FF2B5EF4-FFF2-40B4-BE49-F238E27FC236}">
                <a16:creationId xmlns:a16="http://schemas.microsoft.com/office/drawing/2014/main" id="{EAE59B48-8922-5B93-7F4A-CD5624281A78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8663" y="-761777"/>
            <a:ext cx="4123467" cy="469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08759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ol">
      <a:dk1>
        <a:srgbClr val="000000"/>
      </a:dk1>
      <a:lt1>
        <a:srgbClr val="FFFFFF"/>
      </a:lt1>
      <a:dk2>
        <a:srgbClr val="2D3847"/>
      </a:dk2>
      <a:lt2>
        <a:srgbClr val="E7E6E6"/>
      </a:lt2>
      <a:accent1>
        <a:srgbClr val="90E901"/>
      </a:accent1>
      <a:accent2>
        <a:srgbClr val="080808"/>
      </a:accent2>
      <a:accent3>
        <a:srgbClr val="BFBFBF"/>
      </a:accent3>
      <a:accent4>
        <a:srgbClr val="A5A5A5"/>
      </a:accent4>
      <a:accent5>
        <a:srgbClr val="7F7F7F"/>
      </a:accent5>
      <a:accent6>
        <a:srgbClr val="595959"/>
      </a:accent6>
      <a:hlink>
        <a:srgbClr val="0563C1"/>
      </a:hlink>
      <a:folHlink>
        <a:srgbClr val="954F72"/>
      </a:folHlink>
    </a:clrScheme>
    <a:fontScheme name="Custom 42">
      <a:majorFont>
        <a:latin typeface="Genesy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ol">
    <a:dk1>
      <a:srgbClr val="000000"/>
    </a:dk1>
    <a:lt1>
      <a:srgbClr val="FFFFFF"/>
    </a:lt1>
    <a:dk2>
      <a:srgbClr val="2D3847"/>
    </a:dk2>
    <a:lt2>
      <a:srgbClr val="E7E6E6"/>
    </a:lt2>
    <a:accent1>
      <a:srgbClr val="90E901"/>
    </a:accent1>
    <a:accent2>
      <a:srgbClr val="080808"/>
    </a:accent2>
    <a:accent3>
      <a:srgbClr val="BFBFBF"/>
    </a:accent3>
    <a:accent4>
      <a:srgbClr val="A5A5A5"/>
    </a:accent4>
    <a:accent5>
      <a:srgbClr val="7F7F7F"/>
    </a:accent5>
    <a:accent6>
      <a:srgbClr val="595959"/>
    </a:accent6>
    <a:hlink>
      <a:srgbClr val="0563C1"/>
    </a:hlink>
    <a:folHlink>
      <a:srgbClr val="954F7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f8790ad-aaa4-4008-be45-510f724d150f" xsi:nil="true"/>
    <lcf76f155ced4ddcb4097134ff3c332f xmlns="87b0bf35-7b78-4f14-bef9-10aaaea64dd2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83059315FEF9344AAF6A3A31F034D7C" ma:contentTypeVersion="11" ma:contentTypeDescription="Crear nuevo documento." ma:contentTypeScope="" ma:versionID="b944f58eb0addb936740da607cf46ea0">
  <xsd:schema xmlns:xsd="http://www.w3.org/2001/XMLSchema" xmlns:xs="http://www.w3.org/2001/XMLSchema" xmlns:p="http://schemas.microsoft.com/office/2006/metadata/properties" xmlns:ns2="87b0bf35-7b78-4f14-bef9-10aaaea64dd2" xmlns:ns3="ef8790ad-aaa4-4008-be45-510f724d150f" targetNamespace="http://schemas.microsoft.com/office/2006/metadata/properties" ma:root="true" ma:fieldsID="cf95782263cae50e099f5db5544ba1db" ns2:_="" ns3:_="">
    <xsd:import namespace="87b0bf35-7b78-4f14-bef9-10aaaea64dd2"/>
    <xsd:import namespace="ef8790ad-aaa4-4008-be45-510f724d150f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b0bf35-7b78-4f14-bef9-10aaaea64dd2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Etiquetas de imagen" ma:readOnly="false" ma:fieldId="{5cf76f15-5ced-4ddc-b409-7134ff3c332f}" ma:taxonomyMulti="true" ma:sspId="d57cae01-22d1-4383-a0bf-52a8c550124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8790ad-aaa4-4008-be45-510f724d150f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88314ecf-df38-4fd2-9392-a18359aa1bad}" ma:internalName="TaxCatchAll" ma:showField="CatchAllData" ma:web="ef8790ad-aaa4-4008-be45-510f724d150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D10E29E-FAFF-441A-9305-C3B513F7A8B9}">
  <ds:schemaRefs>
    <ds:schemaRef ds:uri="541281d5-e10b-4a5a-8ae6-fe6881dbb06a"/>
    <ds:schemaRef ds:uri="e943c3a3-776c-4bf6-ae6b-f6e2f0523e7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ef8790ad-aaa4-4008-be45-510f724d150f"/>
    <ds:schemaRef ds:uri="87b0bf35-7b78-4f14-bef9-10aaaea64dd2"/>
  </ds:schemaRefs>
</ds:datastoreItem>
</file>

<file path=customXml/itemProps2.xml><?xml version="1.0" encoding="utf-8"?>
<ds:datastoreItem xmlns:ds="http://schemas.openxmlformats.org/officeDocument/2006/customXml" ds:itemID="{1C660850-A03B-4254-A325-6F1CC6004B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7b0bf35-7b78-4f14-bef9-10aaaea64dd2"/>
    <ds:schemaRef ds:uri="ef8790ad-aaa4-4008-be45-510f724d15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0D163E-6628-44C3-8708-7A8969A4829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4499</TotalTime>
  <Words>688</Words>
  <Application>Microsoft Office PowerPoint</Application>
  <PresentationFormat>Personalizado</PresentationFormat>
  <Paragraphs>109</Paragraphs>
  <Slides>12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Aptos</vt:lpstr>
      <vt:lpstr>Arial</vt:lpstr>
      <vt:lpstr>Calibri</vt:lpstr>
      <vt:lpstr>Genesys</vt:lpstr>
      <vt:lpstr>Mikro Bold</vt:lpstr>
      <vt:lpstr>Roboto</vt:lpstr>
      <vt:lpstr>1_Office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Fabian Camelo Sanchez</cp:lastModifiedBy>
  <cp:revision>104</cp:revision>
  <dcterms:created xsi:type="dcterms:W3CDTF">2021-05-21T07:27:10Z</dcterms:created>
  <dcterms:modified xsi:type="dcterms:W3CDTF">2025-05-10T01:36:57Z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0x010100B83059315FEF9344AAF6A3A31F034D7C</vt:lpwstr>
  </property>
</Properties>
</file>

<file path=docProps/thumbnail.jpeg>
</file>